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9" r:id="rId16"/>
    <p:sldId id="274" r:id="rId17"/>
    <p:sldId id="275" r:id="rId18"/>
    <p:sldId id="276" r:id="rId19"/>
    <p:sldId id="277" r:id="rId20"/>
    <p:sldId id="278" r:id="rId21"/>
    <p:sldId id="259" r:id="rId22"/>
    <p:sldId id="280" r:id="rId23"/>
    <p:sldId id="281" r:id="rId24"/>
    <p:sldId id="282" r:id="rId25"/>
    <p:sldId id="301" r:id="rId26"/>
    <p:sldId id="302" r:id="rId27"/>
    <p:sldId id="303" r:id="rId28"/>
    <p:sldId id="260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86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261" r:id="rId47"/>
    <p:sldId id="304" r:id="rId48"/>
    <p:sldId id="262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031C1-1A14-4643-AA9A-8A88D9C0E30F}" v="816" dt="2021-04-12T20:46:38.7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ton, Derek A" userId="e7ec1644-c098-431a-bc11-3447d2f5b984" providerId="ADAL" clId="{6C7031C1-1A14-4643-AA9A-8A88D9C0E30F}"/>
    <pc:docChg chg="undo custSel addSld delSld modSld">
      <pc:chgData name="Johnston, Derek A" userId="e7ec1644-c098-431a-bc11-3447d2f5b984" providerId="ADAL" clId="{6C7031C1-1A14-4643-AA9A-8A88D9C0E30F}" dt="2021-04-12T20:54:35.583" v="3758"/>
      <pc:docMkLst>
        <pc:docMk/>
      </pc:docMkLst>
      <pc:sldChg chg="addSp modSp new mod modMedia setBg">
        <pc:chgData name="Johnston, Derek A" userId="e7ec1644-c098-431a-bc11-3447d2f5b984" providerId="ADAL" clId="{6C7031C1-1A14-4643-AA9A-8A88D9C0E30F}" dt="2021-04-12T20:47:26.520" v="3734"/>
        <pc:sldMkLst>
          <pc:docMk/>
          <pc:sldMk cId="2258907347" sldId="256"/>
        </pc:sldMkLst>
        <pc:spChg chg="mod">
          <ac:chgData name="Johnston, Derek A" userId="e7ec1644-c098-431a-bc11-3447d2f5b984" providerId="ADAL" clId="{6C7031C1-1A14-4643-AA9A-8A88D9C0E30F}" dt="2021-04-12T20:47:25.487" v="3732" actId="26606"/>
          <ac:spMkLst>
            <pc:docMk/>
            <pc:sldMk cId="2258907347" sldId="256"/>
            <ac:spMk id="2" creationId="{741ACD20-68E3-425E-B19E-DD073BE32E43}"/>
          </ac:spMkLst>
        </pc:spChg>
        <pc:spChg chg="mod">
          <ac:chgData name="Johnston, Derek A" userId="e7ec1644-c098-431a-bc11-3447d2f5b984" providerId="ADAL" clId="{6C7031C1-1A14-4643-AA9A-8A88D9C0E30F}" dt="2021-04-12T20:47:25.487" v="3732" actId="26606"/>
          <ac:spMkLst>
            <pc:docMk/>
            <pc:sldMk cId="2258907347" sldId="256"/>
            <ac:spMk id="3" creationId="{10B29657-5E85-4BEA-99A6-E33D9E7594AD}"/>
          </ac:spMkLst>
        </pc:spChg>
        <pc:spChg chg="add">
          <ac:chgData name="Johnston, Derek A" userId="e7ec1644-c098-431a-bc11-3447d2f5b984" providerId="ADAL" clId="{6C7031C1-1A14-4643-AA9A-8A88D9C0E30F}" dt="2021-04-12T20:47:25.487" v="3732" actId="26606"/>
          <ac:spMkLst>
            <pc:docMk/>
            <pc:sldMk cId="2258907347" sldId="256"/>
            <ac:spMk id="9" creationId="{C1DD1A8A-57D5-4A81-AD04-532B043C5611}"/>
          </ac:spMkLst>
        </pc:spChg>
        <pc:spChg chg="add">
          <ac:chgData name="Johnston, Derek A" userId="e7ec1644-c098-431a-bc11-3447d2f5b984" providerId="ADAL" clId="{6C7031C1-1A14-4643-AA9A-8A88D9C0E30F}" dt="2021-04-12T20:47:25.487" v="3732" actId="26606"/>
          <ac:spMkLst>
            <pc:docMk/>
            <pc:sldMk cId="2258907347" sldId="256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6C7031C1-1A14-4643-AA9A-8A88D9C0E30F}" dt="2021-04-12T20:47:26.520" v="3734"/>
          <ac:picMkLst>
            <pc:docMk/>
            <pc:sldMk cId="2258907347" sldId="256"/>
            <ac:picMk id="5" creationId="{AA2845AB-3907-4643-9D45-16761DD605EF}"/>
          </ac:picMkLst>
        </pc:picChg>
      </pc:sldChg>
      <pc:sldChg chg="addSp modSp new mod setBg">
        <pc:chgData name="Johnston, Derek A" userId="e7ec1644-c098-431a-bc11-3447d2f5b984" providerId="ADAL" clId="{6C7031C1-1A14-4643-AA9A-8A88D9C0E30F}" dt="2021-04-12T20:53:37.565" v="3740" actId="403"/>
        <pc:sldMkLst>
          <pc:docMk/>
          <pc:sldMk cId="2021939611" sldId="257"/>
        </pc:sldMkLst>
        <pc:spChg chg="mo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2" creationId="{F67C22D7-D03D-4D23-BC30-54209032FFB4}"/>
          </ac:spMkLst>
        </pc:spChg>
        <pc:spChg chg="mod ord">
          <ac:chgData name="Johnston, Derek A" userId="e7ec1644-c098-431a-bc11-3447d2f5b984" providerId="ADAL" clId="{6C7031C1-1A14-4643-AA9A-8A88D9C0E30F}" dt="2021-04-12T20:53:37.565" v="3740" actId="403"/>
          <ac:spMkLst>
            <pc:docMk/>
            <pc:sldMk cId="2021939611" sldId="257"/>
            <ac:spMk id="3" creationId="{E95955C7-05A3-4E27-B66F-3F7D3967E060}"/>
          </ac:spMkLst>
        </pc:spChg>
        <pc:spChg chg="mo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4" creationId="{934858AF-1B72-437A-B147-9999D7FE9D96}"/>
          </ac:spMkLst>
        </pc:spChg>
        <pc:spChg chg="mo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5" creationId="{55BFEECA-BA9B-4B40-B8BC-360070E4162B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10" creationId="{09588DA8-065E-4F6F-8EFD-43104AB2E0CF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12" creationId="{C4285719-470E-454C-AF62-8323075F1F5B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14" creationId="{CD9FE4EF-C4D8-49A0-B2FF-81D8DB7D8A24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16" creationId="{4300840D-0A0B-4512-BACA-B439D5B9C57C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18" creationId="{D2B78728-A580-49A7-84F9-6EF6F583ADE0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20" creationId="{38FAA1A1-D861-433F-88FA-1E9D6FD31D11}"/>
          </ac:spMkLst>
        </pc:spChg>
        <pc:spChg chg="add">
          <ac:chgData name="Johnston, Derek A" userId="e7ec1644-c098-431a-bc11-3447d2f5b984" providerId="ADAL" clId="{6C7031C1-1A14-4643-AA9A-8A88D9C0E30F}" dt="2021-04-12T20:53:32.198" v="3735" actId="26606"/>
          <ac:spMkLst>
            <pc:docMk/>
            <pc:sldMk cId="2021939611" sldId="257"/>
            <ac:spMk id="22" creationId="{8D71EDA1-87BF-4D5D-AB79-F346FD19278A}"/>
          </ac:spMkLst>
        </pc:spChg>
      </pc:sldChg>
      <pc:sldChg chg="addSp modSp new mod setBg">
        <pc:chgData name="Johnston, Derek A" userId="e7ec1644-c098-431a-bc11-3447d2f5b984" providerId="ADAL" clId="{6C7031C1-1A14-4643-AA9A-8A88D9C0E30F}" dt="2021-04-12T20:53:41.285" v="3741" actId="26606"/>
        <pc:sldMkLst>
          <pc:docMk/>
          <pc:sldMk cId="2235259252" sldId="258"/>
        </pc:sldMkLst>
        <pc:spChg chg="mo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2" creationId="{B07BA233-6F56-4954-B76C-CAFA7D34BF03}"/>
          </ac:spMkLst>
        </pc:spChg>
        <pc:spChg chg="mo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3" creationId="{D457FA85-7643-481D-A3EB-DE342629D2AB}"/>
          </ac:spMkLst>
        </pc:spChg>
        <pc:spChg chg="mo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4" creationId="{60A6A9C2-B36F-48B3-A79A-C67B7669196D}"/>
          </ac:spMkLst>
        </pc:spChg>
        <pc:spChg chg="mo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5" creationId="{D189D714-B35A-4396-B6F7-65ECA79B7615}"/>
          </ac:spMkLst>
        </pc:spChg>
        <pc:spChg chg="ad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10" creationId="{B26EE4FD-480F-42A5-9FEB-DA630457CFB7}"/>
          </ac:spMkLst>
        </pc:spChg>
        <pc:spChg chg="ad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12" creationId="{A187062F-BE14-42FC-B06A-607DB23849C3}"/>
          </ac:spMkLst>
        </pc:spChg>
        <pc:spChg chg="ad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14" creationId="{731FE21B-2A45-4BF5-8B03-E12341988774}"/>
          </ac:spMkLst>
        </pc:spChg>
        <pc:spChg chg="ad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16" creationId="{2DC5A94D-79ED-48F5-9DC5-96CBB507CEC8}"/>
          </ac:spMkLst>
        </pc:spChg>
        <pc:spChg chg="add">
          <ac:chgData name="Johnston, Derek A" userId="e7ec1644-c098-431a-bc11-3447d2f5b984" providerId="ADAL" clId="{6C7031C1-1A14-4643-AA9A-8A88D9C0E30F}" dt="2021-04-12T20:53:41.285" v="3741" actId="26606"/>
          <ac:spMkLst>
            <pc:docMk/>
            <pc:sldMk cId="2235259252" sldId="258"/>
            <ac:spMk id="18" creationId="{93A3D4BE-AF25-4F9A-9C29-1145CCE24A28}"/>
          </ac:spMkLst>
        </pc:spChg>
      </pc:sldChg>
      <pc:sldChg chg="addSp modSp new mod setBg">
        <pc:chgData name="Johnston, Derek A" userId="e7ec1644-c098-431a-bc11-3447d2f5b984" providerId="ADAL" clId="{6C7031C1-1A14-4643-AA9A-8A88D9C0E30F}" dt="2021-04-12T20:53:59.639" v="3743" actId="26606"/>
        <pc:sldMkLst>
          <pc:docMk/>
          <pc:sldMk cId="3911711037" sldId="259"/>
        </pc:sldMkLst>
        <pc:spChg chg="mo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2" creationId="{28B0F377-D7F3-491F-922A-B1709F9A9D5C}"/>
          </ac:spMkLst>
        </pc:spChg>
        <pc:spChg chg="mo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3" creationId="{63E9E540-263C-4974-B414-AA7A68556D3F}"/>
          </ac:spMkLst>
        </pc:spChg>
        <pc:spChg chg="mo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4" creationId="{AF1ED6A1-B96C-415D-AFD7-B9373748626D}"/>
          </ac:spMkLst>
        </pc:spChg>
        <pc:spChg chg="mo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5" creationId="{F90E3C94-47CF-4184-B33D-C3112A32F364}"/>
          </ac:spMkLst>
        </pc:spChg>
        <pc:spChg chg="ad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10" creationId="{B26EE4FD-480F-42A5-9FEB-DA630457CFB7}"/>
          </ac:spMkLst>
        </pc:spChg>
        <pc:spChg chg="ad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12" creationId="{A187062F-BE14-42FC-B06A-607DB23849C3}"/>
          </ac:spMkLst>
        </pc:spChg>
        <pc:spChg chg="ad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14" creationId="{731FE21B-2A45-4BF5-8B03-E12341988774}"/>
          </ac:spMkLst>
        </pc:spChg>
        <pc:spChg chg="ad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16" creationId="{2DC5A94D-79ED-48F5-9DC5-96CBB507CEC8}"/>
          </ac:spMkLst>
        </pc:spChg>
        <pc:spChg chg="add">
          <ac:chgData name="Johnston, Derek A" userId="e7ec1644-c098-431a-bc11-3447d2f5b984" providerId="ADAL" clId="{6C7031C1-1A14-4643-AA9A-8A88D9C0E30F}" dt="2021-04-12T20:53:59.639" v="3743" actId="26606"/>
          <ac:spMkLst>
            <pc:docMk/>
            <pc:sldMk cId="3911711037" sldId="259"/>
            <ac:spMk id="18" creationId="{93A3D4BE-AF25-4F9A-9C29-1145CCE24A28}"/>
          </ac:spMkLst>
        </pc:spChg>
      </pc:sldChg>
      <pc:sldChg chg="addSp modSp new mod setBg">
        <pc:chgData name="Johnston, Derek A" userId="e7ec1644-c098-431a-bc11-3447d2f5b984" providerId="ADAL" clId="{6C7031C1-1A14-4643-AA9A-8A88D9C0E30F}" dt="2021-04-12T20:54:08.275" v="3745" actId="26606"/>
        <pc:sldMkLst>
          <pc:docMk/>
          <pc:sldMk cId="1786218627" sldId="260"/>
        </pc:sldMkLst>
        <pc:spChg chg="mo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2" creationId="{88A11D04-6C43-40A0-9F59-46A11C840532}"/>
          </ac:spMkLst>
        </pc:spChg>
        <pc:spChg chg="mo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3" creationId="{6A4A2CC1-62FC-4F4D-8942-F083DE548DF9}"/>
          </ac:spMkLst>
        </pc:spChg>
        <pc:spChg chg="mo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4" creationId="{957C8D01-977F-4ECA-A877-44CDFB1E20CC}"/>
          </ac:spMkLst>
        </pc:spChg>
        <pc:spChg chg="mo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5" creationId="{42D1812F-69F0-45AB-AA51-A3321C66250B}"/>
          </ac:spMkLst>
        </pc:spChg>
        <pc:spChg chg="ad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10" creationId="{B26EE4FD-480F-42A5-9FEB-DA630457CFB7}"/>
          </ac:spMkLst>
        </pc:spChg>
        <pc:spChg chg="ad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12" creationId="{A187062F-BE14-42FC-B06A-607DB23849C3}"/>
          </ac:spMkLst>
        </pc:spChg>
        <pc:spChg chg="ad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14" creationId="{731FE21B-2A45-4BF5-8B03-E12341988774}"/>
          </ac:spMkLst>
        </pc:spChg>
        <pc:spChg chg="ad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16" creationId="{2DC5A94D-79ED-48F5-9DC5-96CBB507CEC8}"/>
          </ac:spMkLst>
        </pc:spChg>
        <pc:spChg chg="add">
          <ac:chgData name="Johnston, Derek A" userId="e7ec1644-c098-431a-bc11-3447d2f5b984" providerId="ADAL" clId="{6C7031C1-1A14-4643-AA9A-8A88D9C0E30F}" dt="2021-04-12T20:54:08.275" v="3745" actId="26606"/>
          <ac:spMkLst>
            <pc:docMk/>
            <pc:sldMk cId="1786218627" sldId="260"/>
            <ac:spMk id="18" creationId="{93A3D4BE-AF25-4F9A-9C29-1145CCE24A28}"/>
          </ac:spMkLst>
        </pc:spChg>
      </pc:sldChg>
      <pc:sldChg chg="addSp modSp add mod setBg">
        <pc:chgData name="Johnston, Derek A" userId="e7ec1644-c098-431a-bc11-3447d2f5b984" providerId="ADAL" clId="{6C7031C1-1A14-4643-AA9A-8A88D9C0E30F}" dt="2021-04-12T20:54:25.390" v="3752" actId="403"/>
        <pc:sldMkLst>
          <pc:docMk/>
          <pc:sldMk cId="4281294316" sldId="261"/>
        </pc:sldMkLst>
        <pc:spChg chg="mo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2" creationId="{F67C22D7-D03D-4D23-BC30-54209032FFB4}"/>
          </ac:spMkLst>
        </pc:spChg>
        <pc:spChg chg="mod ord">
          <ac:chgData name="Johnston, Derek A" userId="e7ec1644-c098-431a-bc11-3447d2f5b984" providerId="ADAL" clId="{6C7031C1-1A14-4643-AA9A-8A88D9C0E30F}" dt="2021-04-12T20:54:25.390" v="3752" actId="403"/>
          <ac:spMkLst>
            <pc:docMk/>
            <pc:sldMk cId="4281294316" sldId="261"/>
            <ac:spMk id="3" creationId="{E95955C7-05A3-4E27-B66F-3F7D3967E060}"/>
          </ac:spMkLst>
        </pc:spChg>
        <pc:spChg chg="mo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4" creationId="{934858AF-1B72-437A-B147-9999D7FE9D96}"/>
          </ac:spMkLst>
        </pc:spChg>
        <pc:spChg chg="mo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5" creationId="{55BFEECA-BA9B-4B40-B8BC-360070E4162B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10" creationId="{09588DA8-065E-4F6F-8EFD-43104AB2E0CF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12" creationId="{C4285719-470E-454C-AF62-8323075F1F5B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14" creationId="{CD9FE4EF-C4D8-49A0-B2FF-81D8DB7D8A24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16" creationId="{4300840D-0A0B-4512-BACA-B439D5B9C57C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18" creationId="{D2B78728-A580-49A7-84F9-6EF6F583ADE0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20" creationId="{38FAA1A1-D861-433F-88FA-1E9D6FD31D11}"/>
          </ac:spMkLst>
        </pc:spChg>
        <pc:spChg chg="add">
          <ac:chgData name="Johnston, Derek A" userId="e7ec1644-c098-431a-bc11-3447d2f5b984" providerId="ADAL" clId="{6C7031C1-1A14-4643-AA9A-8A88D9C0E30F}" dt="2021-04-12T20:54:20.231" v="3747" actId="26606"/>
          <ac:spMkLst>
            <pc:docMk/>
            <pc:sldMk cId="4281294316" sldId="261"/>
            <ac:spMk id="22" creationId="{8D71EDA1-87BF-4D5D-AB79-F346FD19278A}"/>
          </ac:spMkLst>
        </pc:spChg>
      </pc:sldChg>
      <pc:sldChg chg="addSp modSp add mod modMedia setBg">
        <pc:chgData name="Johnston, Derek A" userId="e7ec1644-c098-431a-bc11-3447d2f5b984" providerId="ADAL" clId="{6C7031C1-1A14-4643-AA9A-8A88D9C0E30F}" dt="2021-04-12T20:54:35.583" v="3758"/>
        <pc:sldMkLst>
          <pc:docMk/>
          <pc:sldMk cId="1782659199" sldId="262"/>
        </pc:sldMkLst>
        <pc:spChg chg="mod">
          <ac:chgData name="Johnston, Derek A" userId="e7ec1644-c098-431a-bc11-3447d2f5b984" providerId="ADAL" clId="{6C7031C1-1A14-4643-AA9A-8A88D9C0E30F}" dt="2021-04-12T20:54:35.204" v="3756" actId="26606"/>
          <ac:spMkLst>
            <pc:docMk/>
            <pc:sldMk cId="1782659199" sldId="262"/>
            <ac:spMk id="2" creationId="{741ACD20-68E3-425E-B19E-DD073BE32E43}"/>
          </ac:spMkLst>
        </pc:spChg>
        <pc:spChg chg="mod">
          <ac:chgData name="Johnston, Derek A" userId="e7ec1644-c098-431a-bc11-3447d2f5b984" providerId="ADAL" clId="{6C7031C1-1A14-4643-AA9A-8A88D9C0E30F}" dt="2021-04-12T20:54:35.204" v="3756" actId="26606"/>
          <ac:spMkLst>
            <pc:docMk/>
            <pc:sldMk cId="1782659199" sldId="262"/>
            <ac:spMk id="3" creationId="{10B29657-5E85-4BEA-99A6-E33D9E7594AD}"/>
          </ac:spMkLst>
        </pc:spChg>
        <pc:spChg chg="add">
          <ac:chgData name="Johnston, Derek A" userId="e7ec1644-c098-431a-bc11-3447d2f5b984" providerId="ADAL" clId="{6C7031C1-1A14-4643-AA9A-8A88D9C0E30F}" dt="2021-04-12T20:54:35.204" v="3756" actId="26606"/>
          <ac:spMkLst>
            <pc:docMk/>
            <pc:sldMk cId="1782659199" sldId="262"/>
            <ac:spMk id="9" creationId="{C1DD1A8A-57D5-4A81-AD04-532B043C5611}"/>
          </ac:spMkLst>
        </pc:spChg>
        <pc:spChg chg="add">
          <ac:chgData name="Johnston, Derek A" userId="e7ec1644-c098-431a-bc11-3447d2f5b984" providerId="ADAL" clId="{6C7031C1-1A14-4643-AA9A-8A88D9C0E30F}" dt="2021-04-12T20:54:35.204" v="3756" actId="26606"/>
          <ac:spMkLst>
            <pc:docMk/>
            <pc:sldMk cId="1782659199" sldId="262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6C7031C1-1A14-4643-AA9A-8A88D9C0E30F}" dt="2021-04-12T20:54:35.583" v="3758"/>
          <ac:picMkLst>
            <pc:docMk/>
            <pc:sldMk cId="1782659199" sldId="262"/>
            <ac:picMk id="5" creationId="{62A9CACA-52BD-41BC-A9F7-75CC1DC7EE56}"/>
          </ac:picMkLst>
        </pc:picChg>
      </pc:sldChg>
      <pc:sldChg chg="modSp new mod modAnim">
        <pc:chgData name="Johnston, Derek A" userId="e7ec1644-c098-431a-bc11-3447d2f5b984" providerId="ADAL" clId="{6C7031C1-1A14-4643-AA9A-8A88D9C0E30F}" dt="2021-04-12T16:25:28.268" v="614"/>
        <pc:sldMkLst>
          <pc:docMk/>
          <pc:sldMk cId="4150872485" sldId="263"/>
        </pc:sldMkLst>
        <pc:spChg chg="mod">
          <ac:chgData name="Johnston, Derek A" userId="e7ec1644-c098-431a-bc11-3447d2f5b984" providerId="ADAL" clId="{6C7031C1-1A14-4643-AA9A-8A88D9C0E30F}" dt="2021-04-12T16:24:12.712" v="414" actId="20577"/>
          <ac:spMkLst>
            <pc:docMk/>
            <pc:sldMk cId="4150872485" sldId="263"/>
            <ac:spMk id="2" creationId="{300AD975-D22E-4C9F-8D9E-F271B8875F02}"/>
          </ac:spMkLst>
        </pc:spChg>
        <pc:spChg chg="mod">
          <ac:chgData name="Johnston, Derek A" userId="e7ec1644-c098-431a-bc11-3447d2f5b984" providerId="ADAL" clId="{6C7031C1-1A14-4643-AA9A-8A88D9C0E30F}" dt="2021-04-12T16:25:09.237" v="612" actId="20577"/>
          <ac:spMkLst>
            <pc:docMk/>
            <pc:sldMk cId="4150872485" sldId="263"/>
            <ac:spMk id="3" creationId="{D53D844A-9378-4CCE-99AD-6670192F52A3}"/>
          </ac:spMkLst>
        </pc:spChg>
      </pc:sldChg>
      <pc:sldChg chg="modSp new mod">
        <pc:chgData name="Johnston, Derek A" userId="e7ec1644-c098-431a-bc11-3447d2f5b984" providerId="ADAL" clId="{6C7031C1-1A14-4643-AA9A-8A88D9C0E30F}" dt="2021-04-12T16:26:33.627" v="788" actId="20577"/>
        <pc:sldMkLst>
          <pc:docMk/>
          <pc:sldMk cId="1433984347" sldId="264"/>
        </pc:sldMkLst>
        <pc:spChg chg="mod">
          <ac:chgData name="Johnston, Derek A" userId="e7ec1644-c098-431a-bc11-3447d2f5b984" providerId="ADAL" clId="{6C7031C1-1A14-4643-AA9A-8A88D9C0E30F}" dt="2021-04-12T16:25:36.035" v="632" actId="20577"/>
          <ac:spMkLst>
            <pc:docMk/>
            <pc:sldMk cId="1433984347" sldId="264"/>
            <ac:spMk id="2" creationId="{02045005-A7A2-4CB2-B468-E086557077F1}"/>
          </ac:spMkLst>
        </pc:spChg>
        <pc:spChg chg="mod">
          <ac:chgData name="Johnston, Derek A" userId="e7ec1644-c098-431a-bc11-3447d2f5b984" providerId="ADAL" clId="{6C7031C1-1A14-4643-AA9A-8A88D9C0E30F}" dt="2021-04-12T16:26:33.627" v="788" actId="20577"/>
          <ac:spMkLst>
            <pc:docMk/>
            <pc:sldMk cId="1433984347" sldId="264"/>
            <ac:spMk id="3" creationId="{6D725AE5-021D-42E0-B3C6-CDABF4A7F1FB}"/>
          </ac:spMkLst>
        </pc:spChg>
      </pc:sldChg>
      <pc:sldChg chg="modSp new mod">
        <pc:chgData name="Johnston, Derek A" userId="e7ec1644-c098-431a-bc11-3447d2f5b984" providerId="ADAL" clId="{6C7031C1-1A14-4643-AA9A-8A88D9C0E30F}" dt="2021-04-12T16:28:33.084" v="1088" actId="20577"/>
        <pc:sldMkLst>
          <pc:docMk/>
          <pc:sldMk cId="3506211582" sldId="265"/>
        </pc:sldMkLst>
        <pc:spChg chg="mod">
          <ac:chgData name="Johnston, Derek A" userId="e7ec1644-c098-431a-bc11-3447d2f5b984" providerId="ADAL" clId="{6C7031C1-1A14-4643-AA9A-8A88D9C0E30F}" dt="2021-04-12T16:27:15.823" v="806" actId="20577"/>
          <ac:spMkLst>
            <pc:docMk/>
            <pc:sldMk cId="3506211582" sldId="265"/>
            <ac:spMk id="2" creationId="{85CD4A97-83F5-4140-AED5-7F73B4AB0D4E}"/>
          </ac:spMkLst>
        </pc:spChg>
        <pc:spChg chg="mod">
          <ac:chgData name="Johnston, Derek A" userId="e7ec1644-c098-431a-bc11-3447d2f5b984" providerId="ADAL" clId="{6C7031C1-1A14-4643-AA9A-8A88D9C0E30F}" dt="2021-04-12T16:28:33.084" v="1088" actId="20577"/>
          <ac:spMkLst>
            <pc:docMk/>
            <pc:sldMk cId="3506211582" sldId="265"/>
            <ac:spMk id="3" creationId="{07EF3CA7-01BA-463D-A0D7-99A1CD588204}"/>
          </ac:spMkLst>
        </pc:spChg>
      </pc:sldChg>
      <pc:sldChg chg="addSp delSp modSp new mod modClrScheme chgLayout">
        <pc:chgData name="Johnston, Derek A" userId="e7ec1644-c098-431a-bc11-3447d2f5b984" providerId="ADAL" clId="{6C7031C1-1A14-4643-AA9A-8A88D9C0E30F}" dt="2021-04-12T16:31:09.608" v="1127" actId="1076"/>
        <pc:sldMkLst>
          <pc:docMk/>
          <pc:sldMk cId="1191600288" sldId="266"/>
        </pc:sldMkLst>
        <pc:spChg chg="mod ord">
          <ac:chgData name="Johnston, Derek A" userId="e7ec1644-c098-431a-bc11-3447d2f5b984" providerId="ADAL" clId="{6C7031C1-1A14-4643-AA9A-8A88D9C0E30F}" dt="2021-04-12T16:30:58.175" v="1124" actId="700"/>
          <ac:spMkLst>
            <pc:docMk/>
            <pc:sldMk cId="1191600288" sldId="266"/>
            <ac:spMk id="2" creationId="{7660F3E9-1BB1-431E-A464-42589C2F074E}"/>
          </ac:spMkLst>
        </pc:spChg>
        <pc:spChg chg="del">
          <ac:chgData name="Johnston, Derek A" userId="e7ec1644-c098-431a-bc11-3447d2f5b984" providerId="ADAL" clId="{6C7031C1-1A14-4643-AA9A-8A88D9C0E30F}" dt="2021-04-12T16:30:58.175" v="1124" actId="700"/>
          <ac:spMkLst>
            <pc:docMk/>
            <pc:sldMk cId="1191600288" sldId="266"/>
            <ac:spMk id="3" creationId="{1DA854FB-41B2-4DF5-B36C-58416883A22F}"/>
          </ac:spMkLst>
        </pc:spChg>
        <pc:spChg chg="mod ord">
          <ac:chgData name="Johnston, Derek A" userId="e7ec1644-c098-431a-bc11-3447d2f5b984" providerId="ADAL" clId="{6C7031C1-1A14-4643-AA9A-8A88D9C0E30F}" dt="2021-04-12T16:30:58.175" v="1124" actId="700"/>
          <ac:spMkLst>
            <pc:docMk/>
            <pc:sldMk cId="1191600288" sldId="266"/>
            <ac:spMk id="4" creationId="{67ACAAE0-7047-4337-9A1D-C1BA2FE6A4AF}"/>
          </ac:spMkLst>
        </pc:spChg>
        <pc:spChg chg="mod ord">
          <ac:chgData name="Johnston, Derek A" userId="e7ec1644-c098-431a-bc11-3447d2f5b984" providerId="ADAL" clId="{6C7031C1-1A14-4643-AA9A-8A88D9C0E30F}" dt="2021-04-12T16:30:58.175" v="1124" actId="700"/>
          <ac:spMkLst>
            <pc:docMk/>
            <pc:sldMk cId="1191600288" sldId="266"/>
            <ac:spMk id="5" creationId="{16FBE204-F4D0-4699-9443-8DB18C17CE18}"/>
          </ac:spMkLst>
        </pc:spChg>
        <pc:picChg chg="add mod">
          <ac:chgData name="Johnston, Derek A" userId="e7ec1644-c098-431a-bc11-3447d2f5b984" providerId="ADAL" clId="{6C7031C1-1A14-4643-AA9A-8A88D9C0E30F}" dt="2021-04-12T16:31:09.608" v="1127" actId="1076"/>
          <ac:picMkLst>
            <pc:docMk/>
            <pc:sldMk cId="1191600288" sldId="266"/>
            <ac:picMk id="7" creationId="{67B65283-6D79-4AEC-AA6F-4DD878315017}"/>
          </ac:picMkLst>
        </pc:picChg>
      </pc:sldChg>
      <pc:sldChg chg="addSp modSp add mod modAnim">
        <pc:chgData name="Johnston, Derek A" userId="e7ec1644-c098-431a-bc11-3447d2f5b984" providerId="ADAL" clId="{6C7031C1-1A14-4643-AA9A-8A88D9C0E30F}" dt="2021-04-12T16:34:39.769" v="1233"/>
        <pc:sldMkLst>
          <pc:docMk/>
          <pc:sldMk cId="2153219996" sldId="267"/>
        </pc:sldMkLst>
        <pc:spChg chg="mod">
          <ac:chgData name="Johnston, Derek A" userId="e7ec1644-c098-431a-bc11-3447d2f5b984" providerId="ADAL" clId="{6C7031C1-1A14-4643-AA9A-8A88D9C0E30F}" dt="2021-04-12T16:32:31.690" v="1166" actId="20577"/>
          <ac:spMkLst>
            <pc:docMk/>
            <pc:sldMk cId="2153219996" sldId="267"/>
            <ac:spMk id="2" creationId="{7660F3E9-1BB1-431E-A464-42589C2F074E}"/>
          </ac:spMkLst>
        </pc:spChg>
        <pc:spChg chg="add mod">
          <ac:chgData name="Johnston, Derek A" userId="e7ec1644-c098-431a-bc11-3447d2f5b984" providerId="ADAL" clId="{6C7031C1-1A14-4643-AA9A-8A88D9C0E30F}" dt="2021-04-12T16:33:26.972" v="1197" actId="1076"/>
          <ac:spMkLst>
            <pc:docMk/>
            <pc:sldMk cId="2153219996" sldId="267"/>
            <ac:spMk id="3" creationId="{915299A2-CC50-4661-9D2F-4CB15E99137F}"/>
          </ac:spMkLst>
        </pc:spChg>
        <pc:spChg chg="add mod">
          <ac:chgData name="Johnston, Derek A" userId="e7ec1644-c098-431a-bc11-3447d2f5b984" providerId="ADAL" clId="{6C7031C1-1A14-4643-AA9A-8A88D9C0E30F}" dt="2021-04-12T16:33:44.163" v="1210" actId="20577"/>
          <ac:spMkLst>
            <pc:docMk/>
            <pc:sldMk cId="2153219996" sldId="267"/>
            <ac:spMk id="8" creationId="{4365E505-B8FB-40E3-92CA-74A3DFF4863B}"/>
          </ac:spMkLst>
        </pc:spChg>
        <pc:spChg chg="add mod">
          <ac:chgData name="Johnston, Derek A" userId="e7ec1644-c098-431a-bc11-3447d2f5b984" providerId="ADAL" clId="{6C7031C1-1A14-4643-AA9A-8A88D9C0E30F}" dt="2021-04-12T16:34:14.033" v="1225" actId="20577"/>
          <ac:spMkLst>
            <pc:docMk/>
            <pc:sldMk cId="2153219996" sldId="267"/>
            <ac:spMk id="9" creationId="{FF75F4C4-737D-4905-9906-DF1AE51F62B8}"/>
          </ac:spMkLst>
        </pc:spChg>
        <pc:picChg chg="mod">
          <ac:chgData name="Johnston, Derek A" userId="e7ec1644-c098-431a-bc11-3447d2f5b984" providerId="ADAL" clId="{6C7031C1-1A14-4643-AA9A-8A88D9C0E30F}" dt="2021-04-12T16:34:21.593" v="1227" actId="1076"/>
          <ac:picMkLst>
            <pc:docMk/>
            <pc:sldMk cId="2153219996" sldId="267"/>
            <ac:picMk id="7" creationId="{67B65283-6D79-4AEC-AA6F-4DD878315017}"/>
          </ac:picMkLst>
        </pc:picChg>
      </pc:sldChg>
      <pc:sldChg chg="addSp delSp modSp new mod addAnim delAnim modAnim">
        <pc:chgData name="Johnston, Derek A" userId="e7ec1644-c098-431a-bc11-3447d2f5b984" providerId="ADAL" clId="{6C7031C1-1A14-4643-AA9A-8A88D9C0E30F}" dt="2021-04-12T16:39:26.924" v="1362"/>
        <pc:sldMkLst>
          <pc:docMk/>
          <pc:sldMk cId="1874010812" sldId="268"/>
        </pc:sldMkLst>
        <pc:spChg chg="mod">
          <ac:chgData name="Johnston, Derek A" userId="e7ec1644-c098-431a-bc11-3447d2f5b984" providerId="ADAL" clId="{6C7031C1-1A14-4643-AA9A-8A88D9C0E30F}" dt="2021-04-12T16:35:23.019" v="1268" actId="20577"/>
          <ac:spMkLst>
            <pc:docMk/>
            <pc:sldMk cId="1874010812" sldId="268"/>
            <ac:spMk id="2" creationId="{43AD6AF9-7957-4F4F-99D7-58A6FEA6C8BD}"/>
          </ac:spMkLst>
        </pc:spChg>
        <pc:spChg chg="add mod">
          <ac:chgData name="Johnston, Derek A" userId="e7ec1644-c098-431a-bc11-3447d2f5b984" providerId="ADAL" clId="{6C7031C1-1A14-4643-AA9A-8A88D9C0E30F}" dt="2021-04-12T16:35:35.374" v="1271" actId="207"/>
          <ac:spMkLst>
            <pc:docMk/>
            <pc:sldMk cId="1874010812" sldId="268"/>
            <ac:spMk id="5" creationId="{5CE8198C-095A-49CD-AB66-CC459A87CA55}"/>
          </ac:spMkLst>
        </pc:spChg>
        <pc:spChg chg="add mod">
          <ac:chgData name="Johnston, Derek A" userId="e7ec1644-c098-431a-bc11-3447d2f5b984" providerId="ADAL" clId="{6C7031C1-1A14-4643-AA9A-8A88D9C0E30F}" dt="2021-04-12T16:35:35.374" v="1271" actId="207"/>
          <ac:spMkLst>
            <pc:docMk/>
            <pc:sldMk cId="1874010812" sldId="268"/>
            <ac:spMk id="6" creationId="{5E05DEFC-C2F6-49C1-9FDA-F81C015AA94E}"/>
          </ac:spMkLst>
        </pc:spChg>
        <pc:spChg chg="add mod">
          <ac:chgData name="Johnston, Derek A" userId="e7ec1644-c098-431a-bc11-3447d2f5b984" providerId="ADAL" clId="{6C7031C1-1A14-4643-AA9A-8A88D9C0E30F}" dt="2021-04-12T16:35:35.374" v="1271" actId="207"/>
          <ac:spMkLst>
            <pc:docMk/>
            <pc:sldMk cId="1874010812" sldId="268"/>
            <ac:spMk id="7" creationId="{457078E3-DA42-41CC-8095-7943CEC56B0D}"/>
          </ac:spMkLst>
        </pc:spChg>
        <pc:spChg chg="add del mod">
          <ac:chgData name="Johnston, Derek A" userId="e7ec1644-c098-431a-bc11-3447d2f5b984" providerId="ADAL" clId="{6C7031C1-1A14-4643-AA9A-8A88D9C0E30F}" dt="2021-04-12T16:39:03.372" v="1357" actId="1076"/>
          <ac:spMkLst>
            <pc:docMk/>
            <pc:sldMk cId="1874010812" sldId="268"/>
            <ac:spMk id="8" creationId="{F1575076-217A-4091-BC5B-93D6E8FE3522}"/>
          </ac:spMkLst>
        </pc:spChg>
        <pc:spChg chg="add del mod">
          <ac:chgData name="Johnston, Derek A" userId="e7ec1644-c098-431a-bc11-3447d2f5b984" providerId="ADAL" clId="{6C7031C1-1A14-4643-AA9A-8A88D9C0E30F}" dt="2021-04-12T16:39:10.927" v="1358" actId="1076"/>
          <ac:spMkLst>
            <pc:docMk/>
            <pc:sldMk cId="1874010812" sldId="268"/>
            <ac:spMk id="9" creationId="{D89754F2-A1DB-4486-8F28-83D1FAA801EF}"/>
          </ac:spMkLst>
        </pc:spChg>
        <pc:spChg chg="add del mod">
          <ac:chgData name="Johnston, Derek A" userId="e7ec1644-c098-431a-bc11-3447d2f5b984" providerId="ADAL" clId="{6C7031C1-1A14-4643-AA9A-8A88D9C0E30F}" dt="2021-04-12T16:35:45.086" v="1275" actId="478"/>
          <ac:spMkLst>
            <pc:docMk/>
            <pc:sldMk cId="1874010812" sldId="268"/>
            <ac:spMk id="10" creationId="{A7F91D68-3377-4446-AEB6-18DC4328EA0C}"/>
          </ac:spMkLst>
        </pc:spChg>
        <pc:spChg chg="add mod">
          <ac:chgData name="Johnston, Derek A" userId="e7ec1644-c098-431a-bc11-3447d2f5b984" providerId="ADAL" clId="{6C7031C1-1A14-4643-AA9A-8A88D9C0E30F}" dt="2021-04-12T16:38:58.992" v="1356" actId="207"/>
          <ac:spMkLst>
            <pc:docMk/>
            <pc:sldMk cId="1874010812" sldId="268"/>
            <ac:spMk id="11" creationId="{F2F130EC-BE65-4D90-9353-E4D8BB34E01A}"/>
          </ac:spMkLst>
        </pc:spChg>
      </pc:sldChg>
      <pc:sldChg chg="addSp modSp new mod">
        <pc:chgData name="Johnston, Derek A" userId="e7ec1644-c098-431a-bc11-3447d2f5b984" providerId="ADAL" clId="{6C7031C1-1A14-4643-AA9A-8A88D9C0E30F}" dt="2021-04-12T16:47:10.690" v="1591" actId="20577"/>
        <pc:sldMkLst>
          <pc:docMk/>
          <pc:sldMk cId="2758486377" sldId="269"/>
        </pc:sldMkLst>
        <pc:spChg chg="mod">
          <ac:chgData name="Johnston, Derek A" userId="e7ec1644-c098-431a-bc11-3447d2f5b984" providerId="ADAL" clId="{6C7031C1-1A14-4643-AA9A-8A88D9C0E30F}" dt="2021-04-12T16:40:25.813" v="1396" actId="20577"/>
          <ac:spMkLst>
            <pc:docMk/>
            <pc:sldMk cId="2758486377" sldId="269"/>
            <ac:spMk id="2" creationId="{50A6A998-5D89-4F76-BE0D-610BA5A60F77}"/>
          </ac:spMkLst>
        </pc:spChg>
        <pc:spChg chg="mod">
          <ac:chgData name="Johnston, Derek A" userId="e7ec1644-c098-431a-bc11-3447d2f5b984" providerId="ADAL" clId="{6C7031C1-1A14-4643-AA9A-8A88D9C0E30F}" dt="2021-04-12T16:46:54.451" v="1577" actId="20577"/>
          <ac:spMkLst>
            <pc:docMk/>
            <pc:sldMk cId="2758486377" sldId="269"/>
            <ac:spMk id="7" creationId="{514F086C-3E85-4FA9-9718-7422216288DD}"/>
          </ac:spMkLst>
        </pc:spChg>
        <pc:spChg chg="mod">
          <ac:chgData name="Johnston, Derek A" userId="e7ec1644-c098-431a-bc11-3447d2f5b984" providerId="ADAL" clId="{6C7031C1-1A14-4643-AA9A-8A88D9C0E30F}" dt="2021-04-12T16:47:00.589" v="1581" actId="20577"/>
          <ac:spMkLst>
            <pc:docMk/>
            <pc:sldMk cId="2758486377" sldId="269"/>
            <ac:spMk id="8" creationId="{9D756F72-C2D1-4408-BBB2-D6781BE23940}"/>
          </ac:spMkLst>
        </pc:spChg>
        <pc:spChg chg="mod">
          <ac:chgData name="Johnston, Derek A" userId="e7ec1644-c098-431a-bc11-3447d2f5b984" providerId="ADAL" clId="{6C7031C1-1A14-4643-AA9A-8A88D9C0E30F}" dt="2021-04-12T16:47:02.967" v="1583" actId="20577"/>
          <ac:spMkLst>
            <pc:docMk/>
            <pc:sldMk cId="2758486377" sldId="269"/>
            <ac:spMk id="9" creationId="{E97F8D10-3CE4-421C-BA99-7AEB9DE09EA4}"/>
          </ac:spMkLst>
        </pc:spChg>
        <pc:spChg chg="mod">
          <ac:chgData name="Johnston, Derek A" userId="e7ec1644-c098-431a-bc11-3447d2f5b984" providerId="ADAL" clId="{6C7031C1-1A14-4643-AA9A-8A88D9C0E30F}" dt="2021-04-12T16:47:05.119" v="1585" actId="20577"/>
          <ac:spMkLst>
            <pc:docMk/>
            <pc:sldMk cId="2758486377" sldId="269"/>
            <ac:spMk id="10" creationId="{8CB52088-977E-4298-BF07-8A8E1EC8F21A}"/>
          </ac:spMkLst>
        </pc:spChg>
        <pc:spChg chg="mod">
          <ac:chgData name="Johnston, Derek A" userId="e7ec1644-c098-431a-bc11-3447d2f5b984" providerId="ADAL" clId="{6C7031C1-1A14-4643-AA9A-8A88D9C0E30F}" dt="2021-04-12T16:47:10.690" v="1591" actId="20577"/>
          <ac:spMkLst>
            <pc:docMk/>
            <pc:sldMk cId="2758486377" sldId="269"/>
            <ac:spMk id="11" creationId="{3E93DD2D-26A8-48AE-904C-B5B09245EA16}"/>
          </ac:spMkLst>
        </pc:spChg>
        <pc:spChg chg="mod">
          <ac:chgData name="Johnston, Derek A" userId="e7ec1644-c098-431a-bc11-3447d2f5b984" providerId="ADAL" clId="{6C7031C1-1A14-4643-AA9A-8A88D9C0E30F}" dt="2021-04-12T16:47:09.202" v="1589" actId="20577"/>
          <ac:spMkLst>
            <pc:docMk/>
            <pc:sldMk cId="2758486377" sldId="269"/>
            <ac:spMk id="12" creationId="{AFF535D6-5834-450F-BD5B-BC8E0F8E86F2}"/>
          </ac:spMkLst>
        </pc:spChg>
        <pc:spChg chg="mod">
          <ac:chgData name="Johnston, Derek A" userId="e7ec1644-c098-431a-bc11-3447d2f5b984" providerId="ADAL" clId="{6C7031C1-1A14-4643-AA9A-8A88D9C0E30F}" dt="2021-04-12T16:47:07.093" v="1587" actId="20577"/>
          <ac:spMkLst>
            <pc:docMk/>
            <pc:sldMk cId="2758486377" sldId="269"/>
            <ac:spMk id="13" creationId="{E76C792C-9E34-434D-9F23-12193F62958C}"/>
          </ac:spMkLst>
        </pc:spChg>
        <pc:spChg chg="mod">
          <ac:chgData name="Johnston, Derek A" userId="e7ec1644-c098-431a-bc11-3447d2f5b984" providerId="ADAL" clId="{6C7031C1-1A14-4643-AA9A-8A88D9C0E30F}" dt="2021-04-12T16:46:58.596" v="1579" actId="20577"/>
          <ac:spMkLst>
            <pc:docMk/>
            <pc:sldMk cId="2758486377" sldId="269"/>
            <ac:spMk id="14" creationId="{732ADD0E-9F0A-4D85-88BF-0CBABB2632CA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16" creationId="{0D539F98-60C1-40B8-9847-3A85601A02EE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17" creationId="{BB638E7C-0DDC-4DAC-878A-2EBEA6299372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18" creationId="{B2C1785E-F444-4968-8177-303CE4217030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19" creationId="{1C3C45EE-B6C7-477C-AA47-6E4E19AE47CE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20" creationId="{4BF2A9A4-8345-4489-A3A5-D239F1C1D555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21" creationId="{67F19174-8F5A-43AA-AE9B-B13860EE855D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22" creationId="{CA0FA5E8-617E-40BA-BB36-D1526C2BBC39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23" creationId="{C34F0D9D-7FAF-46C6-A711-C0E9C925FE76}"/>
          </ac:spMkLst>
        </pc:spChg>
        <pc:spChg chg="mod">
          <ac:chgData name="Johnston, Derek A" userId="e7ec1644-c098-431a-bc11-3447d2f5b984" providerId="ADAL" clId="{6C7031C1-1A14-4643-AA9A-8A88D9C0E30F}" dt="2021-04-12T16:41:01.435" v="1406" actId="20577"/>
          <ac:spMkLst>
            <pc:docMk/>
            <pc:sldMk cId="2758486377" sldId="269"/>
            <ac:spMk id="25" creationId="{815CDEF6-72C1-4DE9-BDA2-9D32DF1737B4}"/>
          </ac:spMkLst>
        </pc:spChg>
        <pc:spChg chg="mod">
          <ac:chgData name="Johnston, Derek A" userId="e7ec1644-c098-431a-bc11-3447d2f5b984" providerId="ADAL" clId="{6C7031C1-1A14-4643-AA9A-8A88D9C0E30F}" dt="2021-04-12T16:41:08.403" v="1410" actId="20577"/>
          <ac:spMkLst>
            <pc:docMk/>
            <pc:sldMk cId="2758486377" sldId="269"/>
            <ac:spMk id="26" creationId="{548502C3-79F2-4008-8CC9-A006774D5109}"/>
          </ac:spMkLst>
        </pc:spChg>
        <pc:spChg chg="mod">
          <ac:chgData name="Johnston, Derek A" userId="e7ec1644-c098-431a-bc11-3447d2f5b984" providerId="ADAL" clId="{6C7031C1-1A14-4643-AA9A-8A88D9C0E30F}" dt="2021-04-12T16:41:22.141" v="1419" actId="20577"/>
          <ac:spMkLst>
            <pc:docMk/>
            <pc:sldMk cId="2758486377" sldId="269"/>
            <ac:spMk id="27" creationId="{11C7A267-9EE7-48B2-87FD-D98FA7327E65}"/>
          </ac:spMkLst>
        </pc:spChg>
        <pc:spChg chg="mod">
          <ac:chgData name="Johnston, Derek A" userId="e7ec1644-c098-431a-bc11-3447d2f5b984" providerId="ADAL" clId="{6C7031C1-1A14-4643-AA9A-8A88D9C0E30F}" dt="2021-04-12T16:41:25.302" v="1420" actId="20577"/>
          <ac:spMkLst>
            <pc:docMk/>
            <pc:sldMk cId="2758486377" sldId="269"/>
            <ac:spMk id="28" creationId="{8E1BCE0F-0E65-46D7-A882-FD68037E6405}"/>
          </ac:spMkLst>
        </pc:spChg>
        <pc:spChg chg="mod">
          <ac:chgData name="Johnston, Derek A" userId="e7ec1644-c098-431a-bc11-3447d2f5b984" providerId="ADAL" clId="{6C7031C1-1A14-4643-AA9A-8A88D9C0E30F}" dt="2021-04-12T16:41:03.101" v="1408" actId="20577"/>
          <ac:spMkLst>
            <pc:docMk/>
            <pc:sldMk cId="2758486377" sldId="269"/>
            <ac:spMk id="30" creationId="{89D196A3-D2C5-4F77-BFBA-CDB99ACC2B92}"/>
          </ac:spMkLst>
        </pc:spChg>
        <pc:spChg chg="mod">
          <ac:chgData name="Johnston, Derek A" userId="e7ec1644-c098-431a-bc11-3447d2f5b984" providerId="ADAL" clId="{6C7031C1-1A14-4643-AA9A-8A88D9C0E30F}" dt="2021-04-12T16:41:10.788" v="1412" actId="20577"/>
          <ac:spMkLst>
            <pc:docMk/>
            <pc:sldMk cId="2758486377" sldId="269"/>
            <ac:spMk id="31" creationId="{A018A594-F676-4545-9A64-D818D50A1B7D}"/>
          </ac:spMkLst>
        </pc:spChg>
        <pc:spChg chg="mod">
          <ac:chgData name="Johnston, Derek A" userId="e7ec1644-c098-431a-bc11-3447d2f5b984" providerId="ADAL" clId="{6C7031C1-1A14-4643-AA9A-8A88D9C0E30F}" dt="2021-04-12T16:41:18.667" v="1418" actId="20577"/>
          <ac:spMkLst>
            <pc:docMk/>
            <pc:sldMk cId="2758486377" sldId="269"/>
            <ac:spMk id="32" creationId="{DB7202EE-FBC0-4ACD-90EA-217CE97163B6}"/>
          </ac:spMkLst>
        </pc:spChg>
        <pc:spChg chg="mod">
          <ac:chgData name="Johnston, Derek A" userId="e7ec1644-c098-431a-bc11-3447d2f5b984" providerId="ADAL" clId="{6C7031C1-1A14-4643-AA9A-8A88D9C0E30F}" dt="2021-04-12T16:40:56.179" v="1402" actId="313"/>
          <ac:spMkLst>
            <pc:docMk/>
            <pc:sldMk cId="2758486377" sldId="269"/>
            <ac:spMk id="34" creationId="{09E44992-434E-479E-BE5E-892BFFC45E38}"/>
          </ac:spMkLst>
        </pc:spChg>
        <pc:spChg chg="mod">
          <ac:chgData name="Johnston, Derek A" userId="e7ec1644-c098-431a-bc11-3447d2f5b984" providerId="ADAL" clId="{6C7031C1-1A14-4643-AA9A-8A88D9C0E30F}" dt="2021-04-12T16:41:14.280" v="1414" actId="20577"/>
          <ac:spMkLst>
            <pc:docMk/>
            <pc:sldMk cId="2758486377" sldId="269"/>
            <ac:spMk id="35" creationId="{A4ECABD6-0E4F-46A2-A8EF-D90CEFD99B03}"/>
          </ac:spMkLst>
        </pc:spChg>
        <pc:spChg chg="mod">
          <ac:chgData name="Johnston, Derek A" userId="e7ec1644-c098-431a-bc11-3447d2f5b984" providerId="ADAL" clId="{6C7031C1-1A14-4643-AA9A-8A88D9C0E30F}" dt="2021-04-12T16:41:16.615" v="1416" actId="20577"/>
          <ac:spMkLst>
            <pc:docMk/>
            <pc:sldMk cId="2758486377" sldId="269"/>
            <ac:spMk id="36" creationId="{7DBA613F-77BD-4B97-B97F-6B8E7DB2D15F}"/>
          </ac:spMkLst>
        </pc:spChg>
        <pc:spChg chg="mod">
          <ac:chgData name="Johnston, Derek A" userId="e7ec1644-c098-431a-bc11-3447d2f5b984" providerId="ADAL" clId="{6C7031C1-1A14-4643-AA9A-8A88D9C0E30F}" dt="2021-04-12T16:40:46.379" v="1397"/>
          <ac:spMkLst>
            <pc:docMk/>
            <pc:sldMk cId="2758486377" sldId="269"/>
            <ac:spMk id="37" creationId="{E88EA8F2-1344-466C-97D4-9A036A5CAF16}"/>
          </ac:spMkLst>
        </pc:spChg>
        <pc:grpChg chg="add mod">
          <ac:chgData name="Johnston, Derek A" userId="e7ec1644-c098-431a-bc11-3447d2f5b984" providerId="ADAL" clId="{6C7031C1-1A14-4643-AA9A-8A88D9C0E30F}" dt="2021-04-12T16:42:13.259" v="1431" actId="1076"/>
          <ac:grpSpMkLst>
            <pc:docMk/>
            <pc:sldMk cId="2758486377" sldId="269"/>
            <ac:grpSpMk id="5" creationId="{5E7CE3F1-4654-4DAB-B2B1-93EC9A1BF0FA}"/>
          </ac:grpSpMkLst>
        </pc:grpChg>
        <pc:grpChg chg="mod">
          <ac:chgData name="Johnston, Derek A" userId="e7ec1644-c098-431a-bc11-3447d2f5b984" providerId="ADAL" clId="{6C7031C1-1A14-4643-AA9A-8A88D9C0E30F}" dt="2021-04-12T16:40:46.379" v="1397"/>
          <ac:grpSpMkLst>
            <pc:docMk/>
            <pc:sldMk cId="2758486377" sldId="269"/>
            <ac:grpSpMk id="6" creationId="{1EA6788F-B041-4F0E-81D7-AB782394E76C}"/>
          </ac:grpSpMkLst>
        </pc:grpChg>
        <pc:grpChg chg="mod">
          <ac:chgData name="Johnston, Derek A" userId="e7ec1644-c098-431a-bc11-3447d2f5b984" providerId="ADAL" clId="{6C7031C1-1A14-4643-AA9A-8A88D9C0E30F}" dt="2021-04-12T16:40:46.379" v="1397"/>
          <ac:grpSpMkLst>
            <pc:docMk/>
            <pc:sldMk cId="2758486377" sldId="269"/>
            <ac:grpSpMk id="15" creationId="{E4C32E36-4DB9-4755-A9C7-042306F11B57}"/>
          </ac:grpSpMkLst>
        </pc:grpChg>
        <pc:grpChg chg="mod">
          <ac:chgData name="Johnston, Derek A" userId="e7ec1644-c098-431a-bc11-3447d2f5b984" providerId="ADAL" clId="{6C7031C1-1A14-4643-AA9A-8A88D9C0E30F}" dt="2021-04-12T16:40:46.379" v="1397"/>
          <ac:grpSpMkLst>
            <pc:docMk/>
            <pc:sldMk cId="2758486377" sldId="269"/>
            <ac:grpSpMk id="24" creationId="{8E9CC1C2-71BE-43AA-AA0A-F2253373B1DE}"/>
          </ac:grpSpMkLst>
        </pc:grpChg>
        <pc:grpChg chg="mod">
          <ac:chgData name="Johnston, Derek A" userId="e7ec1644-c098-431a-bc11-3447d2f5b984" providerId="ADAL" clId="{6C7031C1-1A14-4643-AA9A-8A88D9C0E30F}" dt="2021-04-12T16:40:46.379" v="1397"/>
          <ac:grpSpMkLst>
            <pc:docMk/>
            <pc:sldMk cId="2758486377" sldId="269"/>
            <ac:grpSpMk id="29" creationId="{47A9B5D6-FD5F-4D33-B180-C4D5D71EBA44}"/>
          </ac:grpSpMkLst>
        </pc:grpChg>
        <pc:grpChg chg="mod">
          <ac:chgData name="Johnston, Derek A" userId="e7ec1644-c098-431a-bc11-3447d2f5b984" providerId="ADAL" clId="{6C7031C1-1A14-4643-AA9A-8A88D9C0E30F}" dt="2021-04-12T16:40:46.379" v="1397"/>
          <ac:grpSpMkLst>
            <pc:docMk/>
            <pc:sldMk cId="2758486377" sldId="269"/>
            <ac:grpSpMk id="33" creationId="{80B7D700-EB81-4999-9678-7D9D92CC347E}"/>
          </ac:grpSpMkLst>
        </pc:grpChg>
        <pc:cxnChg chg="mod">
          <ac:chgData name="Johnston, Derek A" userId="e7ec1644-c098-431a-bc11-3447d2f5b984" providerId="ADAL" clId="{6C7031C1-1A14-4643-AA9A-8A88D9C0E30F}" dt="2021-04-12T16:40:46.379" v="1397"/>
          <ac:cxnSpMkLst>
            <pc:docMk/>
            <pc:sldMk cId="2758486377" sldId="269"/>
            <ac:cxnSpMk id="38" creationId="{92462AFE-6464-4702-BE3A-4FE9B6EF3220}"/>
          </ac:cxnSpMkLst>
        </pc:cxnChg>
        <pc:cxnChg chg="mod">
          <ac:chgData name="Johnston, Derek A" userId="e7ec1644-c098-431a-bc11-3447d2f5b984" providerId="ADAL" clId="{6C7031C1-1A14-4643-AA9A-8A88D9C0E30F}" dt="2021-04-12T16:40:46.379" v="1397"/>
          <ac:cxnSpMkLst>
            <pc:docMk/>
            <pc:sldMk cId="2758486377" sldId="269"/>
            <ac:cxnSpMk id="39" creationId="{27369106-7522-42A1-8FD1-5FD991FB89B5}"/>
          </ac:cxnSpMkLst>
        </pc:cxnChg>
        <pc:cxnChg chg="mod">
          <ac:chgData name="Johnston, Derek A" userId="e7ec1644-c098-431a-bc11-3447d2f5b984" providerId="ADAL" clId="{6C7031C1-1A14-4643-AA9A-8A88D9C0E30F}" dt="2021-04-12T16:40:46.379" v="1397"/>
          <ac:cxnSpMkLst>
            <pc:docMk/>
            <pc:sldMk cId="2758486377" sldId="269"/>
            <ac:cxnSpMk id="40" creationId="{332E3287-004C-44D0-ADCA-F8366FA12CB1}"/>
          </ac:cxnSpMkLst>
        </pc:cxnChg>
        <pc:cxnChg chg="mod">
          <ac:chgData name="Johnston, Derek A" userId="e7ec1644-c098-431a-bc11-3447d2f5b984" providerId="ADAL" clId="{6C7031C1-1A14-4643-AA9A-8A88D9C0E30F}" dt="2021-04-12T16:40:46.379" v="1397"/>
          <ac:cxnSpMkLst>
            <pc:docMk/>
            <pc:sldMk cId="2758486377" sldId="269"/>
            <ac:cxnSpMk id="41" creationId="{C5F04EB7-066F-43D2-8416-6210A7A3AF7A}"/>
          </ac:cxnSpMkLst>
        </pc:cxnChg>
        <pc:cxnChg chg="mod">
          <ac:chgData name="Johnston, Derek A" userId="e7ec1644-c098-431a-bc11-3447d2f5b984" providerId="ADAL" clId="{6C7031C1-1A14-4643-AA9A-8A88D9C0E30F}" dt="2021-04-12T16:40:46.379" v="1397"/>
          <ac:cxnSpMkLst>
            <pc:docMk/>
            <pc:sldMk cId="2758486377" sldId="269"/>
            <ac:cxnSpMk id="42" creationId="{5FE1AEA1-AFC5-4CFE-A497-0AA102E99BF8}"/>
          </ac:cxnSpMkLst>
        </pc:cxnChg>
      </pc:sldChg>
      <pc:sldChg chg="modSp add mod">
        <pc:chgData name="Johnston, Derek A" userId="e7ec1644-c098-431a-bc11-3447d2f5b984" providerId="ADAL" clId="{6C7031C1-1A14-4643-AA9A-8A88D9C0E30F}" dt="2021-04-12T16:42:57.916" v="1442" actId="20577"/>
        <pc:sldMkLst>
          <pc:docMk/>
          <pc:sldMk cId="4266498399" sldId="270"/>
        </pc:sldMkLst>
        <pc:spChg chg="mod">
          <ac:chgData name="Johnston, Derek A" userId="e7ec1644-c098-431a-bc11-3447d2f5b984" providerId="ADAL" clId="{6C7031C1-1A14-4643-AA9A-8A88D9C0E30F}" dt="2021-04-12T16:42:57.916" v="1442" actId="20577"/>
          <ac:spMkLst>
            <pc:docMk/>
            <pc:sldMk cId="4266498399" sldId="270"/>
            <ac:spMk id="8" creationId="{9D756F72-C2D1-4408-BBB2-D6781BE23940}"/>
          </ac:spMkLst>
        </pc:spChg>
        <pc:spChg chg="mod">
          <ac:chgData name="Johnston, Derek A" userId="e7ec1644-c098-431a-bc11-3447d2f5b984" providerId="ADAL" clId="{6C7031C1-1A14-4643-AA9A-8A88D9C0E30F}" dt="2021-04-12T16:42:30.858" v="1436" actId="20577"/>
          <ac:spMkLst>
            <pc:docMk/>
            <pc:sldMk cId="4266498399" sldId="270"/>
            <ac:spMk id="10" creationId="{8CB52088-977E-4298-BF07-8A8E1EC8F21A}"/>
          </ac:spMkLst>
        </pc:spChg>
        <pc:spChg chg="mod">
          <ac:chgData name="Johnston, Derek A" userId="e7ec1644-c098-431a-bc11-3447d2f5b984" providerId="ADAL" clId="{6C7031C1-1A14-4643-AA9A-8A88D9C0E30F}" dt="2021-04-12T16:42:32.621" v="1438" actId="20577"/>
          <ac:spMkLst>
            <pc:docMk/>
            <pc:sldMk cId="4266498399" sldId="270"/>
            <ac:spMk id="12" creationId="{AFF535D6-5834-450F-BD5B-BC8E0F8E86F2}"/>
          </ac:spMkLst>
        </pc:spChg>
        <pc:spChg chg="mod">
          <ac:chgData name="Johnston, Derek A" userId="e7ec1644-c098-431a-bc11-3447d2f5b984" providerId="ADAL" clId="{6C7031C1-1A14-4643-AA9A-8A88D9C0E30F}" dt="2021-04-12T16:42:34.414" v="1440" actId="20577"/>
          <ac:spMkLst>
            <pc:docMk/>
            <pc:sldMk cId="4266498399" sldId="270"/>
            <ac:spMk id="13" creationId="{E76C792C-9E34-434D-9F23-12193F62958C}"/>
          </ac:spMkLst>
        </pc:spChg>
        <pc:spChg chg="mod">
          <ac:chgData name="Johnston, Derek A" userId="e7ec1644-c098-431a-bc11-3447d2f5b984" providerId="ADAL" clId="{6C7031C1-1A14-4643-AA9A-8A88D9C0E30F}" dt="2021-04-12T16:42:21.186" v="1434" actId="20577"/>
          <ac:spMkLst>
            <pc:docMk/>
            <pc:sldMk cId="4266498399" sldId="270"/>
            <ac:spMk id="34" creationId="{09E44992-434E-479E-BE5E-892BFFC45E38}"/>
          </ac:spMkLst>
        </pc:spChg>
      </pc:sldChg>
      <pc:sldChg chg="addSp modSp new mod">
        <pc:chgData name="Johnston, Derek A" userId="e7ec1644-c098-431a-bc11-3447d2f5b984" providerId="ADAL" clId="{6C7031C1-1A14-4643-AA9A-8A88D9C0E30F}" dt="2021-04-12T16:49:04.646" v="1630" actId="20577"/>
        <pc:sldMkLst>
          <pc:docMk/>
          <pc:sldMk cId="658432209" sldId="271"/>
        </pc:sldMkLst>
        <pc:spChg chg="mod">
          <ac:chgData name="Johnston, Derek A" userId="e7ec1644-c098-431a-bc11-3447d2f5b984" providerId="ADAL" clId="{6C7031C1-1A14-4643-AA9A-8A88D9C0E30F}" dt="2021-04-12T16:49:04.646" v="1630" actId="20577"/>
          <ac:spMkLst>
            <pc:docMk/>
            <pc:sldMk cId="658432209" sldId="271"/>
            <ac:spMk id="2" creationId="{0C0768B9-50A0-418A-96B0-23EE2AC08FE7}"/>
          </ac:spMkLst>
        </pc:spChg>
        <pc:graphicFrameChg chg="add mod modGraphic">
          <ac:chgData name="Johnston, Derek A" userId="e7ec1644-c098-431a-bc11-3447d2f5b984" providerId="ADAL" clId="{6C7031C1-1A14-4643-AA9A-8A88D9C0E30F}" dt="2021-04-12T16:48:56.246" v="1620" actId="113"/>
          <ac:graphicFrameMkLst>
            <pc:docMk/>
            <pc:sldMk cId="658432209" sldId="271"/>
            <ac:graphicFrameMk id="5" creationId="{70CE3FB3-FBA0-4206-A1A8-F0E5A54567D6}"/>
          </ac:graphicFrameMkLst>
        </pc:graphicFrameChg>
        <pc:picChg chg="add mod">
          <ac:chgData name="Johnston, Derek A" userId="e7ec1644-c098-431a-bc11-3447d2f5b984" providerId="ADAL" clId="{6C7031C1-1A14-4643-AA9A-8A88D9C0E30F}" dt="2021-04-12T16:47:45.603" v="1595" actId="1076"/>
          <ac:picMkLst>
            <pc:docMk/>
            <pc:sldMk cId="658432209" sldId="271"/>
            <ac:picMk id="7" creationId="{B7586B89-07C9-4282-BE9B-439F4303448B}"/>
          </ac:picMkLst>
        </pc:picChg>
        <pc:picChg chg="add mod">
          <ac:chgData name="Johnston, Derek A" userId="e7ec1644-c098-431a-bc11-3447d2f5b984" providerId="ADAL" clId="{6C7031C1-1A14-4643-AA9A-8A88D9C0E30F}" dt="2021-04-12T16:47:57.154" v="1598" actId="1076"/>
          <ac:picMkLst>
            <pc:docMk/>
            <pc:sldMk cId="658432209" sldId="271"/>
            <ac:picMk id="9" creationId="{F1FB7188-3BBE-4B08-BCEE-8CB02AB610A4}"/>
          </ac:picMkLst>
        </pc:picChg>
      </pc:sldChg>
      <pc:sldChg chg="addSp modSp new mod setBg">
        <pc:chgData name="Johnston, Derek A" userId="e7ec1644-c098-431a-bc11-3447d2f5b984" providerId="ADAL" clId="{6C7031C1-1A14-4643-AA9A-8A88D9C0E30F}" dt="2021-04-12T20:53:54.532" v="3742" actId="26606"/>
        <pc:sldMkLst>
          <pc:docMk/>
          <pc:sldMk cId="83272126" sldId="272"/>
        </pc:sldMkLst>
        <pc:spChg chg="mo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2" creationId="{343647E1-98D0-41CF-AAD9-F0F2D8A63B09}"/>
          </ac:spMkLst>
        </pc:spChg>
        <pc:spChg chg="mo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3" creationId="{966CDC3D-9901-4892-B966-839B9B4BCFC2}"/>
          </ac:spMkLst>
        </pc:spChg>
        <pc:spChg chg="mo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4" creationId="{5C3669E0-DE91-4818-9D29-E94EDE05D177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11" creationId="{A4E37431-20F0-4DD6-84A9-ED2B644943A2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13" creationId="{0AE98B72-66C6-4AB4-AF0D-BA830DE86393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15" creationId="{407EAFC6-733F-403D-BB4D-05A3A28742F1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17" creationId="{17A36730-4CB0-4F61-AD11-A44C9765833F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19" creationId="{C69C79E1-F916-4929-A4F3-DE763D4BFA57}"/>
          </ac:spMkLst>
        </pc:spChg>
        <pc:spChg chg="add">
          <ac:chgData name="Johnston, Derek A" userId="e7ec1644-c098-431a-bc11-3447d2f5b984" providerId="ADAL" clId="{6C7031C1-1A14-4643-AA9A-8A88D9C0E30F}" dt="2021-04-12T20:53:54.532" v="3742" actId="26606"/>
          <ac:spMkLst>
            <pc:docMk/>
            <pc:sldMk cId="83272126" sldId="272"/>
            <ac:spMk id="21" creationId="{767334AB-16BD-4EC7-8C6B-4B5171600933}"/>
          </ac:spMkLst>
        </pc:spChg>
        <pc:picChg chg="add">
          <ac:chgData name="Johnston, Derek A" userId="e7ec1644-c098-431a-bc11-3447d2f5b984" providerId="ADAL" clId="{6C7031C1-1A14-4643-AA9A-8A88D9C0E30F}" dt="2021-04-12T20:53:54.532" v="3742" actId="26606"/>
          <ac:picMkLst>
            <pc:docMk/>
            <pc:sldMk cId="83272126" sldId="272"/>
            <ac:picMk id="8" creationId="{9EACD5B4-4655-4E61-816C-5F7D935F3F31}"/>
          </ac:picMkLst>
        </pc:picChg>
      </pc:sldChg>
      <pc:sldChg chg="addSp delSp modSp new mod">
        <pc:chgData name="Johnston, Derek A" userId="e7ec1644-c098-431a-bc11-3447d2f5b984" providerId="ADAL" clId="{6C7031C1-1A14-4643-AA9A-8A88D9C0E30F}" dt="2021-04-12T18:23:26.444" v="2151" actId="20577"/>
        <pc:sldMkLst>
          <pc:docMk/>
          <pc:sldMk cId="341955335" sldId="273"/>
        </pc:sldMkLst>
        <pc:spChg chg="mod">
          <ac:chgData name="Johnston, Derek A" userId="e7ec1644-c098-431a-bc11-3447d2f5b984" providerId="ADAL" clId="{6C7031C1-1A14-4643-AA9A-8A88D9C0E30F}" dt="2021-04-12T18:12:23.569" v="1720" actId="20577"/>
          <ac:spMkLst>
            <pc:docMk/>
            <pc:sldMk cId="341955335" sldId="273"/>
            <ac:spMk id="2" creationId="{FBD1FCE2-8205-4FDB-AC7A-10B41E112195}"/>
          </ac:spMkLst>
        </pc:spChg>
        <pc:spChg chg="mod">
          <ac:chgData name="Johnston, Derek A" userId="e7ec1644-c098-431a-bc11-3447d2f5b984" providerId="ADAL" clId="{6C7031C1-1A14-4643-AA9A-8A88D9C0E30F}" dt="2021-04-12T18:23:26.444" v="2151" actId="20577"/>
          <ac:spMkLst>
            <pc:docMk/>
            <pc:sldMk cId="341955335" sldId="273"/>
            <ac:spMk id="3" creationId="{422B2D09-499F-4DB0-A0EB-BF9BA8F1DEB7}"/>
          </ac:spMkLst>
        </pc:spChg>
        <pc:graphicFrameChg chg="add mod modGraphic">
          <ac:chgData name="Johnston, Derek A" userId="e7ec1644-c098-431a-bc11-3447d2f5b984" providerId="ADAL" clId="{6C7031C1-1A14-4643-AA9A-8A88D9C0E30F}" dt="2021-04-12T18:22:17.061" v="2095" actId="1076"/>
          <ac:graphicFrameMkLst>
            <pc:docMk/>
            <pc:sldMk cId="341955335" sldId="273"/>
            <ac:graphicFrameMk id="6" creationId="{22AF6D7E-F323-426D-A9D0-38AE547389F3}"/>
          </ac:graphicFrameMkLst>
        </pc:graphicFrameChg>
        <pc:graphicFrameChg chg="add del mod">
          <ac:chgData name="Johnston, Derek A" userId="e7ec1644-c098-431a-bc11-3447d2f5b984" providerId="ADAL" clId="{6C7031C1-1A14-4643-AA9A-8A88D9C0E30F}" dt="2021-04-12T18:17:50.509" v="1970"/>
          <ac:graphicFrameMkLst>
            <pc:docMk/>
            <pc:sldMk cId="341955335" sldId="273"/>
            <ac:graphicFrameMk id="7" creationId="{327BE402-FD04-45E9-ADB7-A52864469052}"/>
          </ac:graphicFrameMkLst>
        </pc:graphicFrameChg>
      </pc:sldChg>
      <pc:sldChg chg="addSp modSp new mod">
        <pc:chgData name="Johnston, Derek A" userId="e7ec1644-c098-431a-bc11-3447d2f5b984" providerId="ADAL" clId="{6C7031C1-1A14-4643-AA9A-8A88D9C0E30F}" dt="2021-04-12T18:18:19.450" v="1984" actId="20577"/>
        <pc:sldMkLst>
          <pc:docMk/>
          <pc:sldMk cId="3172767793" sldId="274"/>
        </pc:sldMkLst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7" creationId="{19B9AC0A-0CC5-474A-AEFF-5198BF07ACD8}"/>
          </ac:spMkLst>
        </pc:spChg>
        <pc:spChg chg="mod">
          <ac:chgData name="Johnston, Derek A" userId="e7ec1644-c098-431a-bc11-3447d2f5b984" providerId="ADAL" clId="{6C7031C1-1A14-4643-AA9A-8A88D9C0E30F}" dt="2021-04-12T18:18:09.462" v="1978" actId="20577"/>
          <ac:spMkLst>
            <pc:docMk/>
            <pc:sldMk cId="3172767793" sldId="274"/>
            <ac:spMk id="8" creationId="{55185FE6-2BC4-4FDA-A4EB-6F77147FBA8E}"/>
          </ac:spMkLst>
        </pc:spChg>
        <pc:spChg chg="mod">
          <ac:chgData name="Johnston, Derek A" userId="e7ec1644-c098-431a-bc11-3447d2f5b984" providerId="ADAL" clId="{6C7031C1-1A14-4643-AA9A-8A88D9C0E30F}" dt="2021-04-12T18:18:11.665" v="1980" actId="20577"/>
          <ac:spMkLst>
            <pc:docMk/>
            <pc:sldMk cId="3172767793" sldId="274"/>
            <ac:spMk id="9" creationId="{5975E34F-6981-4CF2-BC8E-B1503CFECD3D}"/>
          </ac:spMkLst>
        </pc:spChg>
        <pc:spChg chg="mod">
          <ac:chgData name="Johnston, Derek A" userId="e7ec1644-c098-431a-bc11-3447d2f5b984" providerId="ADAL" clId="{6C7031C1-1A14-4643-AA9A-8A88D9C0E30F}" dt="2021-04-12T18:18:13.684" v="1982" actId="20577"/>
          <ac:spMkLst>
            <pc:docMk/>
            <pc:sldMk cId="3172767793" sldId="274"/>
            <ac:spMk id="10" creationId="{98331CD3-A8A2-471C-BC69-9A2F8B39D699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1" creationId="{6A9BA76C-7B9F-4BB5-8135-0CAE56E36C13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2" creationId="{E9A522A3-8B91-47D0-995C-172DC50B68FF}"/>
          </ac:spMkLst>
        </pc:spChg>
        <pc:spChg chg="mod">
          <ac:chgData name="Johnston, Derek A" userId="e7ec1644-c098-431a-bc11-3447d2f5b984" providerId="ADAL" clId="{6C7031C1-1A14-4643-AA9A-8A88D9C0E30F}" dt="2021-04-12T18:18:19.450" v="1984" actId="20577"/>
          <ac:spMkLst>
            <pc:docMk/>
            <pc:sldMk cId="3172767793" sldId="274"/>
            <ac:spMk id="13" creationId="{B4722280-2102-4816-BFF9-6A966A7FE20C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4" creationId="{44713D66-C655-4A3B-9C2D-BFA4C85C3904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6" creationId="{FCF85710-94B9-48D1-B4C5-037DED51A7F4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7" creationId="{DA09A30E-7E5D-44FC-A033-715F20EBBFE5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8" creationId="{EF1DC9E5-F667-4E01-AD47-98F236BE744A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19" creationId="{81F3EAF3-5006-40D2-80B1-E5F0BACCD804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0" creationId="{9C8BA366-FEFA-46F3-94D4-9FD2C915ADF4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1" creationId="{2B66A722-51FF-426C-91CB-C895BAFC8F6A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2" creationId="{582BBE79-6065-4C50-9A3F-54ECD0BAAC04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3" creationId="{6ACCF162-008F-49DA-A473-8CDB0451584B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5" creationId="{34E65980-409F-48DA-8E19-2C02EAB84698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6" creationId="{5533BF3F-F7C5-4508-BD83-B7E75B0DF8E0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7" creationId="{D2FE158F-6638-49BF-9DCF-BC168524A41C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28" creationId="{DB173B75-F6DC-42FB-9EDF-CB89FBF87F43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0" creationId="{AD0F967C-EDDA-405C-B4DD-544BD7DF6258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1" creationId="{F0EBEFCD-EDF6-4CEF-A297-5487345BA101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2" creationId="{7DC41523-C6F3-4F9D-9876-EC2D8B5A62FA}"/>
          </ac:spMkLst>
        </pc:spChg>
        <pc:spChg chg="mod">
          <ac:chgData name="Johnston, Derek A" userId="e7ec1644-c098-431a-bc11-3447d2f5b984" providerId="ADAL" clId="{6C7031C1-1A14-4643-AA9A-8A88D9C0E30F}" dt="2021-04-12T18:18:05.924" v="1976" actId="20577"/>
          <ac:spMkLst>
            <pc:docMk/>
            <pc:sldMk cId="3172767793" sldId="274"/>
            <ac:spMk id="34" creationId="{A303F7DF-09FA-4837-8074-81C17A43CAC0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5" creationId="{03AD8213-16AA-4504-B154-931145E18259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6" creationId="{60ADB2C3-0E96-4725-AF52-30B672DC6809}"/>
          </ac:spMkLst>
        </pc:spChg>
        <pc:spChg chg="mod">
          <ac:chgData name="Johnston, Derek A" userId="e7ec1644-c098-431a-bc11-3447d2f5b984" providerId="ADAL" clId="{6C7031C1-1A14-4643-AA9A-8A88D9C0E30F}" dt="2021-04-12T18:17:59.426" v="1973"/>
          <ac:spMkLst>
            <pc:docMk/>
            <pc:sldMk cId="3172767793" sldId="274"/>
            <ac:spMk id="37" creationId="{476CC7B1-B2B4-4712-B57D-6F4FD01585AD}"/>
          </ac:spMkLst>
        </pc:spChg>
        <pc:grpChg chg="add mod">
          <ac:chgData name="Johnston, Derek A" userId="e7ec1644-c098-431a-bc11-3447d2f5b984" providerId="ADAL" clId="{6C7031C1-1A14-4643-AA9A-8A88D9C0E30F}" dt="2021-04-12T18:18:03.581" v="1974" actId="1076"/>
          <ac:grpSpMkLst>
            <pc:docMk/>
            <pc:sldMk cId="3172767793" sldId="274"/>
            <ac:grpSpMk id="5" creationId="{7A50841E-CEE0-4247-9DDD-DDB0C8613388}"/>
          </ac:grpSpMkLst>
        </pc:grpChg>
        <pc:grpChg chg="mod">
          <ac:chgData name="Johnston, Derek A" userId="e7ec1644-c098-431a-bc11-3447d2f5b984" providerId="ADAL" clId="{6C7031C1-1A14-4643-AA9A-8A88D9C0E30F}" dt="2021-04-12T18:17:59.426" v="1973"/>
          <ac:grpSpMkLst>
            <pc:docMk/>
            <pc:sldMk cId="3172767793" sldId="274"/>
            <ac:grpSpMk id="6" creationId="{25CDEED8-2805-4D7F-8675-93B28F9C948A}"/>
          </ac:grpSpMkLst>
        </pc:grpChg>
        <pc:grpChg chg="mod">
          <ac:chgData name="Johnston, Derek A" userId="e7ec1644-c098-431a-bc11-3447d2f5b984" providerId="ADAL" clId="{6C7031C1-1A14-4643-AA9A-8A88D9C0E30F}" dt="2021-04-12T18:17:59.426" v="1973"/>
          <ac:grpSpMkLst>
            <pc:docMk/>
            <pc:sldMk cId="3172767793" sldId="274"/>
            <ac:grpSpMk id="15" creationId="{AEA44983-0E54-43FF-A24B-DC338594649F}"/>
          </ac:grpSpMkLst>
        </pc:grpChg>
        <pc:grpChg chg="mod">
          <ac:chgData name="Johnston, Derek A" userId="e7ec1644-c098-431a-bc11-3447d2f5b984" providerId="ADAL" clId="{6C7031C1-1A14-4643-AA9A-8A88D9C0E30F}" dt="2021-04-12T18:17:59.426" v="1973"/>
          <ac:grpSpMkLst>
            <pc:docMk/>
            <pc:sldMk cId="3172767793" sldId="274"/>
            <ac:grpSpMk id="24" creationId="{A4BCD91F-BA30-4726-9C7F-5DFA066C76B6}"/>
          </ac:grpSpMkLst>
        </pc:grpChg>
        <pc:grpChg chg="mod">
          <ac:chgData name="Johnston, Derek A" userId="e7ec1644-c098-431a-bc11-3447d2f5b984" providerId="ADAL" clId="{6C7031C1-1A14-4643-AA9A-8A88D9C0E30F}" dt="2021-04-12T18:17:59.426" v="1973"/>
          <ac:grpSpMkLst>
            <pc:docMk/>
            <pc:sldMk cId="3172767793" sldId="274"/>
            <ac:grpSpMk id="29" creationId="{8E8851C3-553E-4C36-8BB8-535848768763}"/>
          </ac:grpSpMkLst>
        </pc:grpChg>
        <pc:grpChg chg="mod">
          <ac:chgData name="Johnston, Derek A" userId="e7ec1644-c098-431a-bc11-3447d2f5b984" providerId="ADAL" clId="{6C7031C1-1A14-4643-AA9A-8A88D9C0E30F}" dt="2021-04-12T18:17:59.426" v="1973"/>
          <ac:grpSpMkLst>
            <pc:docMk/>
            <pc:sldMk cId="3172767793" sldId="274"/>
            <ac:grpSpMk id="33" creationId="{40B5D793-CFD6-4FC2-99C1-967D76DD2923}"/>
          </ac:grpSpMkLst>
        </pc:grpChg>
        <pc:graphicFrameChg chg="add mod">
          <ac:chgData name="Johnston, Derek A" userId="e7ec1644-c098-431a-bc11-3447d2f5b984" providerId="ADAL" clId="{6C7031C1-1A14-4643-AA9A-8A88D9C0E30F}" dt="2021-04-12T18:17:54.909" v="1972" actId="1076"/>
          <ac:graphicFrameMkLst>
            <pc:docMk/>
            <pc:sldMk cId="3172767793" sldId="274"/>
            <ac:graphicFrameMk id="4" creationId="{E5E1D8A7-A5F4-461E-9AE4-E285C7FFEE4F}"/>
          </ac:graphicFrameMkLst>
        </pc:graphicFrameChg>
        <pc:cxnChg chg="mod">
          <ac:chgData name="Johnston, Derek A" userId="e7ec1644-c098-431a-bc11-3447d2f5b984" providerId="ADAL" clId="{6C7031C1-1A14-4643-AA9A-8A88D9C0E30F}" dt="2021-04-12T18:17:59.426" v="1973"/>
          <ac:cxnSpMkLst>
            <pc:docMk/>
            <pc:sldMk cId="3172767793" sldId="274"/>
            <ac:cxnSpMk id="38" creationId="{F583D59B-5AC1-451F-AED0-91F9824040C5}"/>
          </ac:cxnSpMkLst>
        </pc:cxnChg>
        <pc:cxnChg chg="mod">
          <ac:chgData name="Johnston, Derek A" userId="e7ec1644-c098-431a-bc11-3447d2f5b984" providerId="ADAL" clId="{6C7031C1-1A14-4643-AA9A-8A88D9C0E30F}" dt="2021-04-12T18:17:59.426" v="1973"/>
          <ac:cxnSpMkLst>
            <pc:docMk/>
            <pc:sldMk cId="3172767793" sldId="274"/>
            <ac:cxnSpMk id="39" creationId="{89735BC3-F7D1-4882-9FD1-3E0DF10ADA5B}"/>
          </ac:cxnSpMkLst>
        </pc:cxnChg>
        <pc:cxnChg chg="mod">
          <ac:chgData name="Johnston, Derek A" userId="e7ec1644-c098-431a-bc11-3447d2f5b984" providerId="ADAL" clId="{6C7031C1-1A14-4643-AA9A-8A88D9C0E30F}" dt="2021-04-12T18:17:59.426" v="1973"/>
          <ac:cxnSpMkLst>
            <pc:docMk/>
            <pc:sldMk cId="3172767793" sldId="274"/>
            <ac:cxnSpMk id="40" creationId="{138621CA-5A65-447B-A69A-8FB5913567CD}"/>
          </ac:cxnSpMkLst>
        </pc:cxnChg>
        <pc:cxnChg chg="mod">
          <ac:chgData name="Johnston, Derek A" userId="e7ec1644-c098-431a-bc11-3447d2f5b984" providerId="ADAL" clId="{6C7031C1-1A14-4643-AA9A-8A88D9C0E30F}" dt="2021-04-12T18:17:59.426" v="1973"/>
          <ac:cxnSpMkLst>
            <pc:docMk/>
            <pc:sldMk cId="3172767793" sldId="274"/>
            <ac:cxnSpMk id="41" creationId="{ED9BE917-A442-4CA1-95A0-EC7A35ED2869}"/>
          </ac:cxnSpMkLst>
        </pc:cxnChg>
        <pc:cxnChg chg="mod">
          <ac:chgData name="Johnston, Derek A" userId="e7ec1644-c098-431a-bc11-3447d2f5b984" providerId="ADAL" clId="{6C7031C1-1A14-4643-AA9A-8A88D9C0E30F}" dt="2021-04-12T18:17:59.426" v="1973"/>
          <ac:cxnSpMkLst>
            <pc:docMk/>
            <pc:sldMk cId="3172767793" sldId="274"/>
            <ac:cxnSpMk id="42" creationId="{A3E882BC-A921-4D1B-A07A-BD50E1182C87}"/>
          </ac:cxnSpMkLst>
        </pc:cxnChg>
      </pc:sldChg>
      <pc:sldChg chg="addSp delSp modSp add mod">
        <pc:chgData name="Johnston, Derek A" userId="e7ec1644-c098-431a-bc11-3447d2f5b984" providerId="ADAL" clId="{6C7031C1-1A14-4643-AA9A-8A88D9C0E30F}" dt="2021-04-12T18:21:13.731" v="2061" actId="478"/>
        <pc:sldMkLst>
          <pc:docMk/>
          <pc:sldMk cId="2646238301" sldId="275"/>
        </pc:sldMkLst>
        <pc:spChg chg="add del mod">
          <ac:chgData name="Johnston, Derek A" userId="e7ec1644-c098-431a-bc11-3447d2f5b984" providerId="ADAL" clId="{6C7031C1-1A14-4643-AA9A-8A88D9C0E30F}" dt="2021-04-12T18:21:11.729" v="2060" actId="478"/>
          <ac:spMkLst>
            <pc:docMk/>
            <pc:sldMk cId="2646238301" sldId="275"/>
            <ac:spMk id="43" creationId="{E26A8659-ACBE-420B-8784-213D00C098DA}"/>
          </ac:spMkLst>
        </pc:spChg>
        <pc:spChg chg="add del mod">
          <ac:chgData name="Johnston, Derek A" userId="e7ec1644-c098-431a-bc11-3447d2f5b984" providerId="ADAL" clId="{6C7031C1-1A14-4643-AA9A-8A88D9C0E30F}" dt="2021-04-12T18:21:13.731" v="2061" actId="478"/>
          <ac:spMkLst>
            <pc:docMk/>
            <pc:sldMk cId="2646238301" sldId="275"/>
            <ac:spMk id="44" creationId="{FFB5ED06-C3C8-4D45-8D7A-C1C281CB626F}"/>
          </ac:spMkLst>
        </pc:spChg>
        <pc:spChg chg="add del mod">
          <ac:chgData name="Johnston, Derek A" userId="e7ec1644-c098-431a-bc11-3447d2f5b984" providerId="ADAL" clId="{6C7031C1-1A14-4643-AA9A-8A88D9C0E30F}" dt="2021-04-12T18:21:10.795" v="2059" actId="478"/>
          <ac:spMkLst>
            <pc:docMk/>
            <pc:sldMk cId="2646238301" sldId="275"/>
            <ac:spMk id="45" creationId="{D46380DF-D669-49ED-B17B-D7C8E829062E}"/>
          </ac:spMkLst>
        </pc:spChg>
        <pc:spChg chg="add del mod">
          <ac:chgData name="Johnston, Derek A" userId="e7ec1644-c098-431a-bc11-3447d2f5b984" providerId="ADAL" clId="{6C7031C1-1A14-4643-AA9A-8A88D9C0E30F}" dt="2021-04-12T18:21:09.838" v="2058" actId="478"/>
          <ac:spMkLst>
            <pc:docMk/>
            <pc:sldMk cId="2646238301" sldId="275"/>
            <ac:spMk id="46" creationId="{FCDB5324-8E13-43B7-9656-0F0A510F9D23}"/>
          </ac:spMkLst>
        </pc:spChg>
        <pc:graphicFrameChg chg="del">
          <ac:chgData name="Johnston, Derek A" userId="e7ec1644-c098-431a-bc11-3447d2f5b984" providerId="ADAL" clId="{6C7031C1-1A14-4643-AA9A-8A88D9C0E30F}" dt="2021-04-12T18:18:29.833" v="1986" actId="478"/>
          <ac:graphicFrameMkLst>
            <pc:docMk/>
            <pc:sldMk cId="2646238301" sldId="275"/>
            <ac:graphicFrameMk id="4" creationId="{E5E1D8A7-A5F4-461E-9AE4-E285C7FFEE4F}"/>
          </ac:graphicFrameMkLst>
        </pc:graphicFrameChg>
      </pc:sldChg>
      <pc:sldChg chg="delSp modSp add mod">
        <pc:chgData name="Johnston, Derek A" userId="e7ec1644-c098-431a-bc11-3447d2f5b984" providerId="ADAL" clId="{6C7031C1-1A14-4643-AA9A-8A88D9C0E30F}" dt="2021-04-12T18:21:20.074" v="2064" actId="6549"/>
        <pc:sldMkLst>
          <pc:docMk/>
          <pc:sldMk cId="1468388815" sldId="276"/>
        </pc:sldMkLst>
        <pc:spChg chg="mod">
          <ac:chgData name="Johnston, Derek A" userId="e7ec1644-c098-431a-bc11-3447d2f5b984" providerId="ADAL" clId="{6C7031C1-1A14-4643-AA9A-8A88D9C0E30F}" dt="2021-04-12T18:21:20.074" v="2064" actId="6549"/>
          <ac:spMkLst>
            <pc:docMk/>
            <pc:sldMk cId="1468388815" sldId="276"/>
            <ac:spMk id="44" creationId="{FFB5ED06-C3C8-4D45-8D7A-C1C281CB626F}"/>
          </ac:spMkLst>
        </pc:spChg>
        <pc:spChg chg="del">
          <ac:chgData name="Johnston, Derek A" userId="e7ec1644-c098-431a-bc11-3447d2f5b984" providerId="ADAL" clId="{6C7031C1-1A14-4643-AA9A-8A88D9C0E30F}" dt="2021-04-12T18:21:15.988" v="2062" actId="478"/>
          <ac:spMkLst>
            <pc:docMk/>
            <pc:sldMk cId="1468388815" sldId="276"/>
            <ac:spMk id="45" creationId="{D46380DF-D669-49ED-B17B-D7C8E829062E}"/>
          </ac:spMkLst>
        </pc:spChg>
        <pc:spChg chg="del">
          <ac:chgData name="Johnston, Derek A" userId="e7ec1644-c098-431a-bc11-3447d2f5b984" providerId="ADAL" clId="{6C7031C1-1A14-4643-AA9A-8A88D9C0E30F}" dt="2021-04-12T18:21:16.958" v="2063" actId="478"/>
          <ac:spMkLst>
            <pc:docMk/>
            <pc:sldMk cId="1468388815" sldId="276"/>
            <ac:spMk id="46" creationId="{FCDB5324-8E13-43B7-9656-0F0A510F9D23}"/>
          </ac:spMkLst>
        </pc:spChg>
      </pc:sldChg>
      <pc:sldChg chg="delSp modSp add mod">
        <pc:chgData name="Johnston, Derek A" userId="e7ec1644-c098-431a-bc11-3447d2f5b984" providerId="ADAL" clId="{6C7031C1-1A14-4643-AA9A-8A88D9C0E30F}" dt="2021-04-12T18:21:25.007" v="2066" actId="6549"/>
        <pc:sldMkLst>
          <pc:docMk/>
          <pc:sldMk cId="1247155649" sldId="277"/>
        </pc:sldMkLst>
        <pc:spChg chg="mod">
          <ac:chgData name="Johnston, Derek A" userId="e7ec1644-c098-431a-bc11-3447d2f5b984" providerId="ADAL" clId="{6C7031C1-1A14-4643-AA9A-8A88D9C0E30F}" dt="2021-04-12T18:21:25.007" v="2066" actId="6549"/>
          <ac:spMkLst>
            <pc:docMk/>
            <pc:sldMk cId="1247155649" sldId="277"/>
            <ac:spMk id="44" creationId="{FFB5ED06-C3C8-4D45-8D7A-C1C281CB626F}"/>
          </ac:spMkLst>
        </pc:spChg>
        <pc:spChg chg="del">
          <ac:chgData name="Johnston, Derek A" userId="e7ec1644-c098-431a-bc11-3447d2f5b984" providerId="ADAL" clId="{6C7031C1-1A14-4643-AA9A-8A88D9C0E30F}" dt="2021-04-12T18:21:22.734" v="2065" actId="478"/>
          <ac:spMkLst>
            <pc:docMk/>
            <pc:sldMk cId="1247155649" sldId="277"/>
            <ac:spMk id="46" creationId="{FCDB5324-8E13-43B7-9656-0F0A510F9D23}"/>
          </ac:spMkLst>
        </pc:spChg>
      </pc:sldChg>
      <pc:sldChg chg="add">
        <pc:chgData name="Johnston, Derek A" userId="e7ec1644-c098-431a-bc11-3447d2f5b984" providerId="ADAL" clId="{6C7031C1-1A14-4643-AA9A-8A88D9C0E30F}" dt="2021-04-12T18:21:06.703" v="2057"/>
        <pc:sldMkLst>
          <pc:docMk/>
          <pc:sldMk cId="2803746897" sldId="278"/>
        </pc:sldMkLst>
      </pc:sldChg>
      <pc:sldChg chg="modSp add">
        <pc:chgData name="Johnston, Derek A" userId="e7ec1644-c098-431a-bc11-3447d2f5b984" providerId="ADAL" clId="{6C7031C1-1A14-4643-AA9A-8A88D9C0E30F}" dt="2021-04-12T18:23:42.521" v="2155" actId="400"/>
        <pc:sldMkLst>
          <pc:docMk/>
          <pc:sldMk cId="4238557785" sldId="279"/>
        </pc:sldMkLst>
        <pc:spChg chg="mod">
          <ac:chgData name="Johnston, Derek A" userId="e7ec1644-c098-431a-bc11-3447d2f5b984" providerId="ADAL" clId="{6C7031C1-1A14-4643-AA9A-8A88D9C0E30F}" dt="2021-04-12T18:23:42.521" v="2155" actId="400"/>
          <ac:spMkLst>
            <pc:docMk/>
            <pc:sldMk cId="4238557785" sldId="279"/>
            <ac:spMk id="3" creationId="{422B2D09-499F-4DB0-A0EB-BF9BA8F1DEB7}"/>
          </ac:spMkLst>
        </pc:spChg>
      </pc:sldChg>
      <pc:sldChg chg="modSp new mod">
        <pc:chgData name="Johnston, Derek A" userId="e7ec1644-c098-431a-bc11-3447d2f5b984" providerId="ADAL" clId="{6C7031C1-1A14-4643-AA9A-8A88D9C0E30F}" dt="2021-04-12T18:24:44.633" v="2287" actId="207"/>
        <pc:sldMkLst>
          <pc:docMk/>
          <pc:sldMk cId="227039170" sldId="280"/>
        </pc:sldMkLst>
        <pc:spChg chg="mod">
          <ac:chgData name="Johnston, Derek A" userId="e7ec1644-c098-431a-bc11-3447d2f5b984" providerId="ADAL" clId="{6C7031C1-1A14-4643-AA9A-8A88D9C0E30F}" dt="2021-04-12T18:24:11.160" v="2168" actId="20577"/>
          <ac:spMkLst>
            <pc:docMk/>
            <pc:sldMk cId="227039170" sldId="280"/>
            <ac:spMk id="2" creationId="{B34ACA71-1FD3-420A-8F1A-151DF9F8937E}"/>
          </ac:spMkLst>
        </pc:spChg>
        <pc:spChg chg="mod">
          <ac:chgData name="Johnston, Derek A" userId="e7ec1644-c098-431a-bc11-3447d2f5b984" providerId="ADAL" clId="{6C7031C1-1A14-4643-AA9A-8A88D9C0E30F}" dt="2021-04-12T18:24:44.633" v="2287" actId="207"/>
          <ac:spMkLst>
            <pc:docMk/>
            <pc:sldMk cId="227039170" sldId="280"/>
            <ac:spMk id="3" creationId="{B24B141F-5823-4A5D-8723-78125E404FFF}"/>
          </ac:spMkLst>
        </pc:spChg>
      </pc:sldChg>
      <pc:sldChg chg="addSp delSp modSp new mod modClrScheme chgLayout">
        <pc:chgData name="Johnston, Derek A" userId="e7ec1644-c098-431a-bc11-3447d2f5b984" providerId="ADAL" clId="{6C7031C1-1A14-4643-AA9A-8A88D9C0E30F}" dt="2021-04-12T18:27:20.538" v="2383"/>
        <pc:sldMkLst>
          <pc:docMk/>
          <pc:sldMk cId="1046230233" sldId="281"/>
        </pc:sldMkLst>
        <pc:spChg chg="del mod ord">
          <ac:chgData name="Johnston, Derek A" userId="e7ec1644-c098-431a-bc11-3447d2f5b984" providerId="ADAL" clId="{6C7031C1-1A14-4643-AA9A-8A88D9C0E30F}" dt="2021-04-12T18:24:59.976" v="2290" actId="700"/>
          <ac:spMkLst>
            <pc:docMk/>
            <pc:sldMk cId="1046230233" sldId="281"/>
            <ac:spMk id="2" creationId="{932FF8F7-BA3E-4700-8798-B01EFD634699}"/>
          </ac:spMkLst>
        </pc:spChg>
        <pc:spChg chg="del">
          <ac:chgData name="Johnston, Derek A" userId="e7ec1644-c098-431a-bc11-3447d2f5b984" providerId="ADAL" clId="{6C7031C1-1A14-4643-AA9A-8A88D9C0E30F}" dt="2021-04-12T18:24:59.976" v="2290" actId="700"/>
          <ac:spMkLst>
            <pc:docMk/>
            <pc:sldMk cId="1046230233" sldId="281"/>
            <ac:spMk id="3" creationId="{1A1C34FA-C658-4F12-8B53-E7DC4CB73261}"/>
          </ac:spMkLst>
        </pc:spChg>
        <pc:spChg chg="mod ord">
          <ac:chgData name="Johnston, Derek A" userId="e7ec1644-c098-431a-bc11-3447d2f5b984" providerId="ADAL" clId="{6C7031C1-1A14-4643-AA9A-8A88D9C0E30F}" dt="2021-04-12T18:25:37.643" v="2328" actId="700"/>
          <ac:spMkLst>
            <pc:docMk/>
            <pc:sldMk cId="1046230233" sldId="281"/>
            <ac:spMk id="4" creationId="{A7970ADC-313C-4EA8-AA24-CD59848C7093}"/>
          </ac:spMkLst>
        </pc:spChg>
        <pc:spChg chg="mod ord">
          <ac:chgData name="Johnston, Derek A" userId="e7ec1644-c098-431a-bc11-3447d2f5b984" providerId="ADAL" clId="{6C7031C1-1A14-4643-AA9A-8A88D9C0E30F}" dt="2021-04-12T18:25:37.643" v="2328" actId="700"/>
          <ac:spMkLst>
            <pc:docMk/>
            <pc:sldMk cId="1046230233" sldId="281"/>
            <ac:spMk id="5" creationId="{1FE9F4EA-9FE9-4FD6-9350-890E5815D61E}"/>
          </ac:spMkLst>
        </pc:spChg>
        <pc:spChg chg="add del mod ord">
          <ac:chgData name="Johnston, Derek A" userId="e7ec1644-c098-431a-bc11-3447d2f5b984" providerId="ADAL" clId="{6C7031C1-1A14-4643-AA9A-8A88D9C0E30F}" dt="2021-04-12T18:25:37.643" v="2328" actId="700"/>
          <ac:spMkLst>
            <pc:docMk/>
            <pc:sldMk cId="1046230233" sldId="281"/>
            <ac:spMk id="7" creationId="{9B046912-E38C-4AFC-9FB1-7FA63C6194ED}"/>
          </ac:spMkLst>
        </pc:spChg>
        <pc:spChg chg="add mod">
          <ac:chgData name="Johnston, Derek A" userId="e7ec1644-c098-431a-bc11-3447d2f5b984" providerId="ADAL" clId="{6C7031C1-1A14-4643-AA9A-8A88D9C0E30F}" dt="2021-04-12T18:25:46.693" v="2329" actId="1076"/>
          <ac:spMkLst>
            <pc:docMk/>
            <pc:sldMk cId="1046230233" sldId="281"/>
            <ac:spMk id="8" creationId="{AF6B6FA5-1394-46FC-9331-BD67573C1BFB}"/>
          </ac:spMkLst>
        </pc:spChg>
        <pc:spChg chg="add mod">
          <ac:chgData name="Johnston, Derek A" userId="e7ec1644-c098-431a-bc11-3447d2f5b984" providerId="ADAL" clId="{6C7031C1-1A14-4643-AA9A-8A88D9C0E30F}" dt="2021-04-12T18:25:57.009" v="2337" actId="1076"/>
          <ac:spMkLst>
            <pc:docMk/>
            <pc:sldMk cId="1046230233" sldId="281"/>
            <ac:spMk id="10" creationId="{DB754E62-F20D-41B2-AF86-E42092C2C377}"/>
          </ac:spMkLst>
        </pc:spChg>
        <pc:graphicFrameChg chg="add mod">
          <ac:chgData name="Johnston, Derek A" userId="e7ec1644-c098-431a-bc11-3447d2f5b984" providerId="ADAL" clId="{6C7031C1-1A14-4643-AA9A-8A88D9C0E30F}" dt="2021-04-12T18:25:46.693" v="2329" actId="1076"/>
          <ac:graphicFrameMkLst>
            <pc:docMk/>
            <pc:sldMk cId="1046230233" sldId="281"/>
            <ac:graphicFrameMk id="6" creationId="{66EDF645-3B30-4FBF-8074-5B701E150ABC}"/>
          </ac:graphicFrameMkLst>
        </pc:graphicFrameChg>
        <pc:graphicFrameChg chg="add mod modGraphic">
          <ac:chgData name="Johnston, Derek A" userId="e7ec1644-c098-431a-bc11-3447d2f5b984" providerId="ADAL" clId="{6C7031C1-1A14-4643-AA9A-8A88D9C0E30F}" dt="2021-04-12T18:27:20.538" v="2383"/>
          <ac:graphicFrameMkLst>
            <pc:docMk/>
            <pc:sldMk cId="1046230233" sldId="281"/>
            <ac:graphicFrameMk id="9" creationId="{8CB02B9D-06BA-489B-92AC-71D472C3216A}"/>
          </ac:graphicFrameMkLst>
        </pc:graphicFrameChg>
      </pc:sldChg>
      <pc:sldChg chg="addSp delSp modSp add mod">
        <pc:chgData name="Johnston, Derek A" userId="e7ec1644-c098-431a-bc11-3447d2f5b984" providerId="ADAL" clId="{6C7031C1-1A14-4643-AA9A-8A88D9C0E30F}" dt="2021-04-12T18:29:08.829" v="2420"/>
        <pc:sldMkLst>
          <pc:docMk/>
          <pc:sldMk cId="1384817021" sldId="282"/>
        </pc:sldMkLst>
        <pc:graphicFrameChg chg="del">
          <ac:chgData name="Johnston, Derek A" userId="e7ec1644-c098-431a-bc11-3447d2f5b984" providerId="ADAL" clId="{6C7031C1-1A14-4643-AA9A-8A88D9C0E30F}" dt="2021-04-12T18:27:53.699" v="2385" actId="478"/>
          <ac:graphicFrameMkLst>
            <pc:docMk/>
            <pc:sldMk cId="1384817021" sldId="282"/>
            <ac:graphicFrameMk id="6" creationId="{66EDF645-3B30-4FBF-8074-5B701E150ABC}"/>
          </ac:graphicFrameMkLst>
        </pc:graphicFrameChg>
        <pc:graphicFrameChg chg="del">
          <ac:chgData name="Johnston, Derek A" userId="e7ec1644-c098-431a-bc11-3447d2f5b984" providerId="ADAL" clId="{6C7031C1-1A14-4643-AA9A-8A88D9C0E30F}" dt="2021-04-12T18:28:10.349" v="2388" actId="478"/>
          <ac:graphicFrameMkLst>
            <pc:docMk/>
            <pc:sldMk cId="1384817021" sldId="282"/>
            <ac:graphicFrameMk id="9" creationId="{8CB02B9D-06BA-489B-92AC-71D472C3216A}"/>
          </ac:graphicFrameMkLst>
        </pc:graphicFrameChg>
        <pc:graphicFrameChg chg="add mod">
          <ac:chgData name="Johnston, Derek A" userId="e7ec1644-c098-431a-bc11-3447d2f5b984" providerId="ADAL" clId="{6C7031C1-1A14-4643-AA9A-8A88D9C0E30F}" dt="2021-04-12T18:28:07.390" v="2387" actId="1076"/>
          <ac:graphicFrameMkLst>
            <pc:docMk/>
            <pc:sldMk cId="1384817021" sldId="282"/>
            <ac:graphicFrameMk id="11" creationId="{0B8ACDEC-C2E8-4145-A45A-59A13B10F181}"/>
          </ac:graphicFrameMkLst>
        </pc:graphicFrameChg>
        <pc:graphicFrameChg chg="add mod">
          <ac:chgData name="Johnston, Derek A" userId="e7ec1644-c098-431a-bc11-3447d2f5b984" providerId="ADAL" clId="{6C7031C1-1A14-4643-AA9A-8A88D9C0E30F}" dt="2021-04-12T18:29:08.829" v="2420"/>
          <ac:graphicFrameMkLst>
            <pc:docMk/>
            <pc:sldMk cId="1384817021" sldId="282"/>
            <ac:graphicFrameMk id="12" creationId="{0722D38C-3276-4CE6-8AAA-B4EBE0377D14}"/>
          </ac:graphicFrameMkLst>
        </pc:graphicFrameChg>
      </pc:sldChg>
      <pc:sldChg chg="modSp new mod">
        <pc:chgData name="Johnston, Derek A" userId="e7ec1644-c098-431a-bc11-3447d2f5b984" providerId="ADAL" clId="{6C7031C1-1A14-4643-AA9A-8A88D9C0E30F}" dt="2021-04-12T18:31:13.945" v="2708" actId="20577"/>
        <pc:sldMkLst>
          <pc:docMk/>
          <pc:sldMk cId="3183456600" sldId="283"/>
        </pc:sldMkLst>
        <pc:spChg chg="mod">
          <ac:chgData name="Johnston, Derek A" userId="e7ec1644-c098-431a-bc11-3447d2f5b984" providerId="ADAL" clId="{6C7031C1-1A14-4643-AA9A-8A88D9C0E30F}" dt="2021-04-12T18:29:40.711" v="2433" actId="20577"/>
          <ac:spMkLst>
            <pc:docMk/>
            <pc:sldMk cId="3183456600" sldId="283"/>
            <ac:spMk id="2" creationId="{D1054516-52C1-44C1-86B0-4D42BDAFD8CA}"/>
          </ac:spMkLst>
        </pc:spChg>
        <pc:spChg chg="mod">
          <ac:chgData name="Johnston, Derek A" userId="e7ec1644-c098-431a-bc11-3447d2f5b984" providerId="ADAL" clId="{6C7031C1-1A14-4643-AA9A-8A88D9C0E30F}" dt="2021-04-12T18:31:13.945" v="2708" actId="20577"/>
          <ac:spMkLst>
            <pc:docMk/>
            <pc:sldMk cId="3183456600" sldId="283"/>
            <ac:spMk id="3" creationId="{3F03EFFF-9352-43FA-B930-AEE18661676F}"/>
          </ac:spMkLst>
        </pc:spChg>
      </pc:sldChg>
      <pc:sldChg chg="addSp delSp modSp new mod modClrScheme chgLayout">
        <pc:chgData name="Johnston, Derek A" userId="e7ec1644-c098-431a-bc11-3447d2f5b984" providerId="ADAL" clId="{6C7031C1-1A14-4643-AA9A-8A88D9C0E30F}" dt="2021-04-12T18:34:57.003" v="2794" actId="20577"/>
        <pc:sldMkLst>
          <pc:docMk/>
          <pc:sldMk cId="3876334718" sldId="284"/>
        </pc:sldMkLst>
        <pc:spChg chg="mod ord">
          <ac:chgData name="Johnston, Derek A" userId="e7ec1644-c098-431a-bc11-3447d2f5b984" providerId="ADAL" clId="{6C7031C1-1A14-4643-AA9A-8A88D9C0E30F}" dt="2021-04-12T18:31:24.197" v="2728" actId="700"/>
          <ac:spMkLst>
            <pc:docMk/>
            <pc:sldMk cId="3876334718" sldId="284"/>
            <ac:spMk id="2" creationId="{FE3028B2-AC7F-473C-A08A-5B1D0FE4FB57}"/>
          </ac:spMkLst>
        </pc:spChg>
        <pc:spChg chg="del">
          <ac:chgData name="Johnston, Derek A" userId="e7ec1644-c098-431a-bc11-3447d2f5b984" providerId="ADAL" clId="{6C7031C1-1A14-4643-AA9A-8A88D9C0E30F}" dt="2021-04-12T18:31:24.197" v="2728" actId="700"/>
          <ac:spMkLst>
            <pc:docMk/>
            <pc:sldMk cId="3876334718" sldId="284"/>
            <ac:spMk id="3" creationId="{F33074E4-6C1C-4F38-AA55-C40D31B5E772}"/>
          </ac:spMkLst>
        </pc:spChg>
        <pc:spChg chg="mod ord">
          <ac:chgData name="Johnston, Derek A" userId="e7ec1644-c098-431a-bc11-3447d2f5b984" providerId="ADAL" clId="{6C7031C1-1A14-4643-AA9A-8A88D9C0E30F}" dt="2021-04-12T18:31:24.197" v="2728" actId="700"/>
          <ac:spMkLst>
            <pc:docMk/>
            <pc:sldMk cId="3876334718" sldId="284"/>
            <ac:spMk id="4" creationId="{DBDF9C36-F26D-45C1-98CC-A8700A52A9A5}"/>
          </ac:spMkLst>
        </pc:spChg>
        <pc:spChg chg="mod ord">
          <ac:chgData name="Johnston, Derek A" userId="e7ec1644-c098-431a-bc11-3447d2f5b984" providerId="ADAL" clId="{6C7031C1-1A14-4643-AA9A-8A88D9C0E30F}" dt="2021-04-12T18:31:24.197" v="2728" actId="700"/>
          <ac:spMkLst>
            <pc:docMk/>
            <pc:sldMk cId="3876334718" sldId="284"/>
            <ac:spMk id="5" creationId="{A216EA4D-9C40-4022-B29A-B0F6FE1E5BCA}"/>
          </ac:spMkLst>
        </pc:spChg>
        <pc:spChg chg="add mod">
          <ac:chgData name="Johnston, Derek A" userId="e7ec1644-c098-431a-bc11-3447d2f5b984" providerId="ADAL" clId="{6C7031C1-1A14-4643-AA9A-8A88D9C0E30F}" dt="2021-04-12T18:33:23.981" v="2772" actId="20577"/>
          <ac:spMkLst>
            <pc:docMk/>
            <pc:sldMk cId="3876334718" sldId="284"/>
            <ac:spMk id="6" creationId="{88EC28C4-A0FB-484E-BDA1-71FE5996F282}"/>
          </ac:spMkLst>
        </pc:spChg>
        <pc:spChg chg="add mod">
          <ac:chgData name="Johnston, Derek A" userId="e7ec1644-c098-431a-bc11-3447d2f5b984" providerId="ADAL" clId="{6C7031C1-1A14-4643-AA9A-8A88D9C0E30F}" dt="2021-04-12T18:33:23.981" v="2772" actId="20577"/>
          <ac:spMkLst>
            <pc:docMk/>
            <pc:sldMk cId="3876334718" sldId="284"/>
            <ac:spMk id="7" creationId="{AB73E90B-1CCD-45B1-8867-846725D5BC25}"/>
          </ac:spMkLst>
        </pc:spChg>
        <pc:spChg chg="add mod">
          <ac:chgData name="Johnston, Derek A" userId="e7ec1644-c098-431a-bc11-3447d2f5b984" providerId="ADAL" clId="{6C7031C1-1A14-4643-AA9A-8A88D9C0E30F}" dt="2021-04-12T18:33:23.981" v="2772" actId="20577"/>
          <ac:spMkLst>
            <pc:docMk/>
            <pc:sldMk cId="3876334718" sldId="284"/>
            <ac:spMk id="10" creationId="{A5BFD857-6B37-424D-B8FF-907F3F83A694}"/>
          </ac:spMkLst>
        </pc:spChg>
        <pc:spChg chg="mod">
          <ac:chgData name="Johnston, Derek A" userId="e7ec1644-c098-431a-bc11-3447d2f5b984" providerId="ADAL" clId="{6C7031C1-1A14-4643-AA9A-8A88D9C0E30F}" dt="2021-04-12T18:34:57.003" v="2794" actId="20577"/>
          <ac:spMkLst>
            <pc:docMk/>
            <pc:sldMk cId="3876334718" sldId="284"/>
            <ac:spMk id="15" creationId="{E046786F-0C52-43A1-97B1-4E6EC4FCEF8C}"/>
          </ac:spMkLst>
        </pc:spChg>
        <pc:spChg chg="mod">
          <ac:chgData name="Johnston, Derek A" userId="e7ec1644-c098-431a-bc11-3447d2f5b984" providerId="ADAL" clId="{6C7031C1-1A14-4643-AA9A-8A88D9C0E30F}" dt="2021-04-12T18:34:57.003" v="2794" actId="20577"/>
          <ac:spMkLst>
            <pc:docMk/>
            <pc:sldMk cId="3876334718" sldId="284"/>
            <ac:spMk id="16" creationId="{13ADCC69-E624-4FF5-A993-A6E00B412833}"/>
          </ac:spMkLst>
        </pc:spChg>
        <pc:spChg chg="mod">
          <ac:chgData name="Johnston, Derek A" userId="e7ec1644-c098-431a-bc11-3447d2f5b984" providerId="ADAL" clId="{6C7031C1-1A14-4643-AA9A-8A88D9C0E30F}" dt="2021-04-12T18:34:57.003" v="2794" actId="20577"/>
          <ac:spMkLst>
            <pc:docMk/>
            <pc:sldMk cId="3876334718" sldId="284"/>
            <ac:spMk id="18" creationId="{BE7B063C-F86C-45A8-9A5C-5ACE8BAF03F2}"/>
          </ac:spMkLst>
        </pc:spChg>
        <pc:spChg chg="add mod">
          <ac:chgData name="Johnston, Derek A" userId="e7ec1644-c098-431a-bc11-3447d2f5b984" providerId="ADAL" clId="{6C7031C1-1A14-4643-AA9A-8A88D9C0E30F}" dt="2021-04-12T18:34:29.323" v="2786" actId="1076"/>
          <ac:spMkLst>
            <pc:docMk/>
            <pc:sldMk cId="3876334718" sldId="284"/>
            <ac:spMk id="22" creationId="{8EA1EF57-5E92-4650-B9F2-B929E69E4F95}"/>
          </ac:spMkLst>
        </pc:spChg>
        <pc:spChg chg="add mod">
          <ac:chgData name="Johnston, Derek A" userId="e7ec1644-c098-431a-bc11-3447d2f5b984" providerId="ADAL" clId="{6C7031C1-1A14-4643-AA9A-8A88D9C0E30F}" dt="2021-04-12T18:34:51.575" v="2792" actId="1076"/>
          <ac:spMkLst>
            <pc:docMk/>
            <pc:sldMk cId="3876334718" sldId="284"/>
            <ac:spMk id="26" creationId="{AC534071-A9FC-41A5-B630-D7B51C690F80}"/>
          </ac:spMkLst>
        </pc:spChg>
        <pc:grpChg chg="add mod">
          <ac:chgData name="Johnston, Derek A" userId="e7ec1644-c098-431a-bc11-3447d2f5b984" providerId="ADAL" clId="{6C7031C1-1A14-4643-AA9A-8A88D9C0E30F}" dt="2021-04-12T18:33:27.701" v="2773" actId="1076"/>
          <ac:grpSpMkLst>
            <pc:docMk/>
            <pc:sldMk cId="3876334718" sldId="284"/>
            <ac:grpSpMk id="11" creationId="{0DBD7381-E652-4F47-81C8-C5CE13945361}"/>
          </ac:grpSpMkLst>
        </pc:grpChg>
        <pc:grpChg chg="add mod">
          <ac:chgData name="Johnston, Derek A" userId="e7ec1644-c098-431a-bc11-3447d2f5b984" providerId="ADAL" clId="{6C7031C1-1A14-4643-AA9A-8A88D9C0E30F}" dt="2021-04-12T18:34:57.003" v="2794" actId="20577"/>
          <ac:grpSpMkLst>
            <pc:docMk/>
            <pc:sldMk cId="3876334718" sldId="284"/>
            <ac:grpSpMk id="14" creationId="{A840298E-651C-4C61-BC11-85B282A8AB35}"/>
          </ac:grpSpMkLst>
        </pc:grpChg>
        <pc:cxnChg chg="add mod">
          <ac:chgData name="Johnston, Derek A" userId="e7ec1644-c098-431a-bc11-3447d2f5b984" providerId="ADAL" clId="{6C7031C1-1A14-4643-AA9A-8A88D9C0E30F}" dt="2021-04-12T18:33:23.981" v="2772" actId="20577"/>
          <ac:cxnSpMkLst>
            <pc:docMk/>
            <pc:sldMk cId="3876334718" sldId="284"/>
            <ac:cxnSpMk id="9" creationId="{DE6C0D1D-2E2D-4E35-9D22-34EAACD40177}"/>
          </ac:cxnSpMkLst>
        </pc:cxnChg>
        <pc:cxnChg chg="add del mod">
          <ac:chgData name="Johnston, Derek A" userId="e7ec1644-c098-431a-bc11-3447d2f5b984" providerId="ADAL" clId="{6C7031C1-1A14-4643-AA9A-8A88D9C0E30F}" dt="2021-04-12T18:33:49.919" v="2775" actId="478"/>
          <ac:cxnSpMkLst>
            <pc:docMk/>
            <pc:sldMk cId="3876334718" sldId="284"/>
            <ac:cxnSpMk id="13" creationId="{9784F1B0-84AF-4976-BCC6-C8AA319BA943}"/>
          </ac:cxnSpMkLst>
        </pc:cxnChg>
        <pc:cxnChg chg="mod">
          <ac:chgData name="Johnston, Derek A" userId="e7ec1644-c098-431a-bc11-3447d2f5b984" providerId="ADAL" clId="{6C7031C1-1A14-4643-AA9A-8A88D9C0E30F}" dt="2021-04-12T18:34:57.003" v="2794" actId="20577"/>
          <ac:cxnSpMkLst>
            <pc:docMk/>
            <pc:sldMk cId="3876334718" sldId="284"/>
            <ac:cxnSpMk id="17" creationId="{54866560-7DF1-423C-99E8-27F8BB1B3725}"/>
          </ac:cxnSpMkLst>
        </pc:cxnChg>
        <pc:cxnChg chg="add mod">
          <ac:chgData name="Johnston, Derek A" userId="e7ec1644-c098-431a-bc11-3447d2f5b984" providerId="ADAL" clId="{6C7031C1-1A14-4643-AA9A-8A88D9C0E30F}" dt="2021-04-12T18:34:07.530" v="2781" actId="14100"/>
          <ac:cxnSpMkLst>
            <pc:docMk/>
            <pc:sldMk cId="3876334718" sldId="284"/>
            <ac:cxnSpMk id="20" creationId="{5FE3B5BF-B36A-4540-824E-24347EEBF663}"/>
          </ac:cxnSpMkLst>
        </pc:cxnChg>
        <pc:cxnChg chg="add mod">
          <ac:chgData name="Johnston, Derek A" userId="e7ec1644-c098-431a-bc11-3447d2f5b984" providerId="ADAL" clId="{6C7031C1-1A14-4643-AA9A-8A88D9C0E30F}" dt="2021-04-12T18:34:44.619" v="2790" actId="14100"/>
          <ac:cxnSpMkLst>
            <pc:docMk/>
            <pc:sldMk cId="3876334718" sldId="284"/>
            <ac:cxnSpMk id="24" creationId="{DEEA8C04-C94B-41D0-A8D9-A8D3FA3813F6}"/>
          </ac:cxnSpMkLst>
        </pc:cxnChg>
      </pc:sldChg>
      <pc:sldChg chg="addSp delSp modSp new mod modAnim">
        <pc:chgData name="Johnston, Derek A" userId="e7ec1644-c098-431a-bc11-3447d2f5b984" providerId="ADAL" clId="{6C7031C1-1A14-4643-AA9A-8A88D9C0E30F}" dt="2021-04-12T20:25:44.499" v="2964" actId="478"/>
        <pc:sldMkLst>
          <pc:docMk/>
          <pc:sldMk cId="1832095663" sldId="285"/>
        </pc:sldMkLst>
        <pc:spChg chg="mod">
          <ac:chgData name="Johnston, Derek A" userId="e7ec1644-c098-431a-bc11-3447d2f5b984" providerId="ADAL" clId="{6C7031C1-1A14-4643-AA9A-8A88D9C0E30F}" dt="2021-04-12T18:36:22.046" v="2820" actId="20577"/>
          <ac:spMkLst>
            <pc:docMk/>
            <pc:sldMk cId="1832095663" sldId="285"/>
            <ac:spMk id="5" creationId="{4AB9071C-5551-418A-8173-1CD3A81290DE}"/>
          </ac:spMkLst>
        </pc:spChg>
        <pc:spChg chg="mod">
          <ac:chgData name="Johnston, Derek A" userId="e7ec1644-c098-431a-bc11-3447d2f5b984" providerId="ADAL" clId="{6C7031C1-1A14-4643-AA9A-8A88D9C0E30F}" dt="2021-04-12T18:36:22.046" v="2820" actId="20577"/>
          <ac:spMkLst>
            <pc:docMk/>
            <pc:sldMk cId="1832095663" sldId="285"/>
            <ac:spMk id="6" creationId="{170BDE54-C0D1-43EA-B877-345BC44E3948}"/>
          </ac:spMkLst>
        </pc:spChg>
        <pc:spChg chg="mod">
          <ac:chgData name="Johnston, Derek A" userId="e7ec1644-c098-431a-bc11-3447d2f5b984" providerId="ADAL" clId="{6C7031C1-1A14-4643-AA9A-8A88D9C0E30F}" dt="2021-04-12T18:36:22.046" v="2820" actId="20577"/>
          <ac:spMkLst>
            <pc:docMk/>
            <pc:sldMk cId="1832095663" sldId="285"/>
            <ac:spMk id="8" creationId="{67DFAAE0-26BE-4A44-AB1C-E7B64C9D1823}"/>
          </ac:spMkLst>
        </pc:spChg>
        <pc:spChg chg="mod">
          <ac:chgData name="Johnston, Derek A" userId="e7ec1644-c098-431a-bc11-3447d2f5b984" providerId="ADAL" clId="{6C7031C1-1A14-4643-AA9A-8A88D9C0E30F}" dt="2021-04-12T18:37:12.816" v="2828" actId="20577"/>
          <ac:spMkLst>
            <pc:docMk/>
            <pc:sldMk cId="1832095663" sldId="285"/>
            <ac:spMk id="10" creationId="{3B8A7CF7-2EBB-48FD-8C52-9498901DE5B8}"/>
          </ac:spMkLst>
        </pc:spChg>
        <pc:spChg chg="mod">
          <ac:chgData name="Johnston, Derek A" userId="e7ec1644-c098-431a-bc11-3447d2f5b984" providerId="ADAL" clId="{6C7031C1-1A14-4643-AA9A-8A88D9C0E30F}" dt="2021-04-12T18:37:12.816" v="2828" actId="20577"/>
          <ac:spMkLst>
            <pc:docMk/>
            <pc:sldMk cId="1832095663" sldId="285"/>
            <ac:spMk id="11" creationId="{19DF0181-6C69-4875-8BA6-7E30837A1BD7}"/>
          </ac:spMkLst>
        </pc:spChg>
        <pc:spChg chg="mod">
          <ac:chgData name="Johnston, Derek A" userId="e7ec1644-c098-431a-bc11-3447d2f5b984" providerId="ADAL" clId="{6C7031C1-1A14-4643-AA9A-8A88D9C0E30F}" dt="2021-04-12T18:37:12.816" v="2828" actId="20577"/>
          <ac:spMkLst>
            <pc:docMk/>
            <pc:sldMk cId="1832095663" sldId="285"/>
            <ac:spMk id="13" creationId="{533C00EE-93BA-4531-87AD-1FF619C00021}"/>
          </ac:spMkLst>
        </pc:spChg>
        <pc:spChg chg="mod">
          <ac:chgData name="Johnston, Derek A" userId="e7ec1644-c098-431a-bc11-3447d2f5b984" providerId="ADAL" clId="{6C7031C1-1A14-4643-AA9A-8A88D9C0E30F}" dt="2021-04-12T18:37:16.321" v="2830" actId="20577"/>
          <ac:spMkLst>
            <pc:docMk/>
            <pc:sldMk cId="1832095663" sldId="285"/>
            <ac:spMk id="15" creationId="{BF9DDC92-E8D3-4817-8312-8008403C8490}"/>
          </ac:spMkLst>
        </pc:spChg>
        <pc:spChg chg="mod">
          <ac:chgData name="Johnston, Derek A" userId="e7ec1644-c098-431a-bc11-3447d2f5b984" providerId="ADAL" clId="{6C7031C1-1A14-4643-AA9A-8A88D9C0E30F}" dt="2021-04-12T18:37:16.321" v="2830" actId="20577"/>
          <ac:spMkLst>
            <pc:docMk/>
            <pc:sldMk cId="1832095663" sldId="285"/>
            <ac:spMk id="16" creationId="{64BCB9F8-9749-46FE-B88C-92047B96052D}"/>
          </ac:spMkLst>
        </pc:spChg>
        <pc:spChg chg="mod">
          <ac:chgData name="Johnston, Derek A" userId="e7ec1644-c098-431a-bc11-3447d2f5b984" providerId="ADAL" clId="{6C7031C1-1A14-4643-AA9A-8A88D9C0E30F}" dt="2021-04-12T18:37:16.321" v="2830" actId="20577"/>
          <ac:spMkLst>
            <pc:docMk/>
            <pc:sldMk cId="1832095663" sldId="285"/>
            <ac:spMk id="18" creationId="{017A8D75-A1B9-4D02-95CA-287010D18EC7}"/>
          </ac:spMkLst>
        </pc:spChg>
        <pc:spChg chg="mod">
          <ac:chgData name="Johnston, Derek A" userId="e7ec1644-c098-431a-bc11-3447d2f5b984" providerId="ADAL" clId="{6C7031C1-1A14-4643-AA9A-8A88D9C0E30F}" dt="2021-04-12T18:37:19.146" v="2832" actId="20577"/>
          <ac:spMkLst>
            <pc:docMk/>
            <pc:sldMk cId="1832095663" sldId="285"/>
            <ac:spMk id="20" creationId="{54302744-241C-47EA-BA13-6425245CAF7D}"/>
          </ac:spMkLst>
        </pc:spChg>
        <pc:spChg chg="mod">
          <ac:chgData name="Johnston, Derek A" userId="e7ec1644-c098-431a-bc11-3447d2f5b984" providerId="ADAL" clId="{6C7031C1-1A14-4643-AA9A-8A88D9C0E30F}" dt="2021-04-12T18:37:19.146" v="2832" actId="20577"/>
          <ac:spMkLst>
            <pc:docMk/>
            <pc:sldMk cId="1832095663" sldId="285"/>
            <ac:spMk id="21" creationId="{AFF04134-31B5-47F1-BAF6-3A637ACF7865}"/>
          </ac:spMkLst>
        </pc:spChg>
        <pc:spChg chg="mod">
          <ac:chgData name="Johnston, Derek A" userId="e7ec1644-c098-431a-bc11-3447d2f5b984" providerId="ADAL" clId="{6C7031C1-1A14-4643-AA9A-8A88D9C0E30F}" dt="2021-04-12T18:37:19.146" v="2832" actId="20577"/>
          <ac:spMkLst>
            <pc:docMk/>
            <pc:sldMk cId="1832095663" sldId="285"/>
            <ac:spMk id="23" creationId="{88B22203-BCC4-411A-AFCB-67D634810BC7}"/>
          </ac:spMkLst>
        </pc:spChg>
        <pc:spChg chg="add del mod">
          <ac:chgData name="Johnston, Derek A" userId="e7ec1644-c098-431a-bc11-3447d2f5b984" providerId="ADAL" clId="{6C7031C1-1A14-4643-AA9A-8A88D9C0E30F}" dt="2021-04-12T20:25:18.137" v="2955" actId="478"/>
          <ac:spMkLst>
            <pc:docMk/>
            <pc:sldMk cId="1832095663" sldId="285"/>
            <ac:spMk id="28" creationId="{FCDD88A6-3D5F-4122-8639-E21314F2D713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31" creationId="{D054FE8A-CB7C-4981-A4B9-1EE274393FA1}"/>
          </ac:spMkLst>
        </pc:spChg>
        <pc:spChg chg="add del mod">
          <ac:chgData name="Johnston, Derek A" userId="e7ec1644-c098-431a-bc11-3447d2f5b984" providerId="ADAL" clId="{6C7031C1-1A14-4643-AA9A-8A88D9C0E30F}" dt="2021-04-12T20:25:20.108" v="2956" actId="478"/>
          <ac:spMkLst>
            <pc:docMk/>
            <pc:sldMk cId="1832095663" sldId="285"/>
            <ac:spMk id="34" creationId="{9B1188B4-83EA-4F4D-850D-01CD290EDD78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37" creationId="{B7C090FE-D013-4718-98A3-EDAB3B0D6547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42" creationId="{DD0D46E4-FBD8-4D9B-90BF-FAEC22EC66A9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48" creationId="{AD003903-504E-4726-8C9A-BEFB98DC6668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53" creationId="{0D26C8FC-0368-4FF8-B5E3-CFDA9F62C062}"/>
          </ac:spMkLst>
        </pc:spChg>
        <pc:spChg chg="add del mod">
          <ac:chgData name="Johnston, Derek A" userId="e7ec1644-c098-431a-bc11-3447d2f5b984" providerId="ADAL" clId="{6C7031C1-1A14-4643-AA9A-8A88D9C0E30F}" dt="2021-04-12T20:25:44.499" v="2964" actId="478"/>
          <ac:spMkLst>
            <pc:docMk/>
            <pc:sldMk cId="1832095663" sldId="285"/>
            <ac:spMk id="54" creationId="{A91F31DC-608D-433C-9A12-3EB023481678}"/>
          </ac:spMkLst>
        </pc:spChg>
        <pc:grpChg chg="add mod">
          <ac:chgData name="Johnston, Derek A" userId="e7ec1644-c098-431a-bc11-3447d2f5b984" providerId="ADAL" clId="{6C7031C1-1A14-4643-AA9A-8A88D9C0E30F}" dt="2021-04-12T18:42:03.014" v="2896" actId="164"/>
          <ac:grpSpMkLst>
            <pc:docMk/>
            <pc:sldMk cId="1832095663" sldId="285"/>
            <ac:grpSpMk id="4" creationId="{357BA17C-9C06-4A1A-B98E-4E115E909DF9}"/>
          </ac:grpSpMkLst>
        </pc:grpChg>
        <pc:grpChg chg="add mod">
          <ac:chgData name="Johnston, Derek A" userId="e7ec1644-c098-431a-bc11-3447d2f5b984" providerId="ADAL" clId="{6C7031C1-1A14-4643-AA9A-8A88D9C0E30F}" dt="2021-04-12T18:42:03.014" v="2896" actId="164"/>
          <ac:grpSpMkLst>
            <pc:docMk/>
            <pc:sldMk cId="1832095663" sldId="285"/>
            <ac:grpSpMk id="9" creationId="{0FE58B1B-E775-4D25-969E-52912D5690E2}"/>
          </ac:grpSpMkLst>
        </pc:grpChg>
        <pc:grpChg chg="add mod">
          <ac:chgData name="Johnston, Derek A" userId="e7ec1644-c098-431a-bc11-3447d2f5b984" providerId="ADAL" clId="{6C7031C1-1A14-4643-AA9A-8A88D9C0E30F}" dt="2021-04-12T18:42:03.014" v="2896" actId="164"/>
          <ac:grpSpMkLst>
            <pc:docMk/>
            <pc:sldMk cId="1832095663" sldId="285"/>
            <ac:grpSpMk id="14" creationId="{96804D1E-840E-4119-BF84-5EC983221186}"/>
          </ac:grpSpMkLst>
        </pc:grpChg>
        <pc:grpChg chg="add mod">
          <ac:chgData name="Johnston, Derek A" userId="e7ec1644-c098-431a-bc11-3447d2f5b984" providerId="ADAL" clId="{6C7031C1-1A14-4643-AA9A-8A88D9C0E30F}" dt="2021-04-12T18:42:03.014" v="2896" actId="164"/>
          <ac:grpSpMkLst>
            <pc:docMk/>
            <pc:sldMk cId="1832095663" sldId="285"/>
            <ac:grpSpMk id="19" creationId="{88BEB3DF-794C-45EB-8BB4-8FDE34FCB917}"/>
          </ac:grpSpMkLst>
        </pc:grpChg>
        <pc:grpChg chg="add mod">
          <ac:chgData name="Johnston, Derek A" userId="e7ec1644-c098-431a-bc11-3447d2f5b984" providerId="ADAL" clId="{6C7031C1-1A14-4643-AA9A-8A88D9C0E30F}" dt="2021-04-12T18:42:04.934" v="2897" actId="1076"/>
          <ac:grpSpMkLst>
            <pc:docMk/>
            <pc:sldMk cId="1832095663" sldId="285"/>
            <ac:grpSpMk id="55" creationId="{97D22CD8-E047-43FB-AE86-329BF23AD0C5}"/>
          </ac:grpSpMkLst>
        </pc:grpChg>
        <pc:picChg chg="add mod">
          <ac:chgData name="Johnston, Derek A" userId="e7ec1644-c098-431a-bc11-3447d2f5b984" providerId="ADAL" clId="{6C7031C1-1A14-4643-AA9A-8A88D9C0E30F}" dt="2021-04-12T18:36:50.909" v="2823" actId="1076"/>
          <ac:picMkLst>
            <pc:docMk/>
            <pc:sldMk cId="1832095663" sldId="285"/>
            <ac:picMk id="25" creationId="{D41C92A0-CF26-459F-AB57-3F2ED81BC5D2}"/>
          </ac:picMkLst>
        </pc:picChg>
        <pc:cxnChg chg="mod">
          <ac:chgData name="Johnston, Derek A" userId="e7ec1644-c098-431a-bc11-3447d2f5b984" providerId="ADAL" clId="{6C7031C1-1A14-4643-AA9A-8A88D9C0E30F}" dt="2021-04-12T18:36:22.046" v="2820" actId="20577"/>
          <ac:cxnSpMkLst>
            <pc:docMk/>
            <pc:sldMk cId="1832095663" sldId="285"/>
            <ac:cxnSpMk id="7" creationId="{75120FE8-144A-4054-ACC4-38BF80CE3956}"/>
          </ac:cxnSpMkLst>
        </pc:cxnChg>
        <pc:cxnChg chg="mod">
          <ac:chgData name="Johnston, Derek A" userId="e7ec1644-c098-431a-bc11-3447d2f5b984" providerId="ADAL" clId="{6C7031C1-1A14-4643-AA9A-8A88D9C0E30F}" dt="2021-04-12T18:37:12.816" v="2828" actId="20577"/>
          <ac:cxnSpMkLst>
            <pc:docMk/>
            <pc:sldMk cId="1832095663" sldId="285"/>
            <ac:cxnSpMk id="12" creationId="{53A8182A-0A32-4B1A-A5F2-6C3DE0436D2B}"/>
          </ac:cxnSpMkLst>
        </pc:cxnChg>
        <pc:cxnChg chg="mod">
          <ac:chgData name="Johnston, Derek A" userId="e7ec1644-c098-431a-bc11-3447d2f5b984" providerId="ADAL" clId="{6C7031C1-1A14-4643-AA9A-8A88D9C0E30F}" dt="2021-04-12T18:37:16.321" v="2830" actId="20577"/>
          <ac:cxnSpMkLst>
            <pc:docMk/>
            <pc:sldMk cId="1832095663" sldId="285"/>
            <ac:cxnSpMk id="17" creationId="{AB977852-BF65-49EA-9953-BAFB23CCCA52}"/>
          </ac:cxnSpMkLst>
        </pc:cxnChg>
        <pc:cxnChg chg="mod">
          <ac:chgData name="Johnston, Derek A" userId="e7ec1644-c098-431a-bc11-3447d2f5b984" providerId="ADAL" clId="{6C7031C1-1A14-4643-AA9A-8A88D9C0E30F}" dt="2021-04-12T18:37:19.146" v="2832" actId="20577"/>
          <ac:cxnSpMkLst>
            <pc:docMk/>
            <pc:sldMk cId="1832095663" sldId="285"/>
            <ac:cxnSpMk id="22" creationId="{0AB13640-124F-484B-8B34-52122E228FE6}"/>
          </ac:cxnSpMkLst>
        </pc:cxnChg>
        <pc:cxnChg chg="add del mod">
          <ac:chgData name="Johnston, Derek A" userId="e7ec1644-c098-431a-bc11-3447d2f5b984" providerId="ADAL" clId="{6C7031C1-1A14-4643-AA9A-8A88D9C0E30F}" dt="2021-04-12T20:25:16.281" v="2954" actId="478"/>
          <ac:cxnSpMkLst>
            <pc:docMk/>
            <pc:sldMk cId="1832095663" sldId="285"/>
            <ac:cxnSpMk id="27" creationId="{92616D69-7D4C-4D20-BAF0-A1C4FDB9495E}"/>
          </ac:cxnSpMkLst>
        </pc:cxnChg>
        <pc:cxnChg chg="add del mod">
          <ac:chgData name="Johnston, Derek A" userId="e7ec1644-c098-431a-bc11-3447d2f5b984" providerId="ADAL" clId="{6C7031C1-1A14-4643-AA9A-8A88D9C0E30F}" dt="2021-04-12T20:25:24.681" v="2959" actId="478"/>
          <ac:cxnSpMkLst>
            <pc:docMk/>
            <pc:sldMk cId="1832095663" sldId="285"/>
            <ac:cxnSpMk id="30" creationId="{64A77E7E-417A-467D-B34C-700604F62C8F}"/>
          </ac:cxnSpMkLst>
        </pc:cxnChg>
        <pc:cxnChg chg="add del mod">
          <ac:chgData name="Johnston, Derek A" userId="e7ec1644-c098-431a-bc11-3447d2f5b984" providerId="ADAL" clId="{6C7031C1-1A14-4643-AA9A-8A88D9C0E30F}" dt="2021-04-12T20:25:21.505" v="2957" actId="478"/>
          <ac:cxnSpMkLst>
            <pc:docMk/>
            <pc:sldMk cId="1832095663" sldId="285"/>
            <ac:cxnSpMk id="33" creationId="{DB107C1F-4921-4579-9085-AE53718379B9}"/>
          </ac:cxnSpMkLst>
        </pc:cxnChg>
        <pc:cxnChg chg="add del mod">
          <ac:chgData name="Johnston, Derek A" userId="e7ec1644-c098-431a-bc11-3447d2f5b984" providerId="ADAL" clId="{6C7031C1-1A14-4643-AA9A-8A88D9C0E30F}" dt="2021-04-12T20:25:28.155" v="2961" actId="478"/>
          <ac:cxnSpMkLst>
            <pc:docMk/>
            <pc:sldMk cId="1832095663" sldId="285"/>
            <ac:cxnSpMk id="36" creationId="{EB77A51B-E9FD-46D9-9EE7-9D5E23C00708}"/>
          </ac:cxnSpMkLst>
        </pc:cxnChg>
        <pc:cxnChg chg="add del mod">
          <ac:chgData name="Johnston, Derek A" userId="e7ec1644-c098-431a-bc11-3447d2f5b984" providerId="ADAL" clId="{6C7031C1-1A14-4643-AA9A-8A88D9C0E30F}" dt="2021-04-12T18:39:22.036" v="2861" actId="478"/>
          <ac:cxnSpMkLst>
            <pc:docMk/>
            <pc:sldMk cId="1832095663" sldId="285"/>
            <ac:cxnSpMk id="39" creationId="{288F174A-FCF1-468D-93FE-46FADEA7D9A8}"/>
          </ac:cxnSpMkLst>
        </pc:cxnChg>
        <pc:cxnChg chg="add del mod">
          <ac:chgData name="Johnston, Derek A" userId="e7ec1644-c098-431a-bc11-3447d2f5b984" providerId="ADAL" clId="{6C7031C1-1A14-4643-AA9A-8A88D9C0E30F}" dt="2021-04-12T20:25:30.474" v="2962" actId="478"/>
          <ac:cxnSpMkLst>
            <pc:docMk/>
            <pc:sldMk cId="1832095663" sldId="285"/>
            <ac:cxnSpMk id="41" creationId="{CED2B39B-F22B-4FD2-B01E-5DDD52EF4792}"/>
          </ac:cxnSpMkLst>
        </pc:cxnChg>
        <pc:cxnChg chg="add del mod">
          <ac:chgData name="Johnston, Derek A" userId="e7ec1644-c098-431a-bc11-3447d2f5b984" providerId="ADAL" clId="{6C7031C1-1A14-4643-AA9A-8A88D9C0E30F}" dt="2021-04-12T20:25:32.262" v="2963" actId="478"/>
          <ac:cxnSpMkLst>
            <pc:docMk/>
            <pc:sldMk cId="1832095663" sldId="285"/>
            <ac:cxnSpMk id="45" creationId="{2D60CE1E-FF0E-4CED-A4C9-C7BDB7F0E039}"/>
          </ac:cxnSpMkLst>
        </pc:cxnChg>
        <pc:cxnChg chg="add del mod">
          <ac:chgData name="Johnston, Derek A" userId="e7ec1644-c098-431a-bc11-3447d2f5b984" providerId="ADAL" clId="{6C7031C1-1A14-4643-AA9A-8A88D9C0E30F}" dt="2021-04-12T18:41:21.220" v="2884" actId="478"/>
          <ac:cxnSpMkLst>
            <pc:docMk/>
            <pc:sldMk cId="1832095663" sldId="285"/>
            <ac:cxnSpMk id="47" creationId="{59D824F7-1C3D-47D8-827E-6F91A6940E45}"/>
          </ac:cxnSpMkLst>
        </pc:cxnChg>
        <pc:cxnChg chg="add del mod">
          <ac:chgData name="Johnston, Derek A" userId="e7ec1644-c098-431a-bc11-3447d2f5b984" providerId="ADAL" clId="{6C7031C1-1A14-4643-AA9A-8A88D9C0E30F}" dt="2021-04-12T20:25:26.400" v="2960" actId="478"/>
          <ac:cxnSpMkLst>
            <pc:docMk/>
            <pc:sldMk cId="1832095663" sldId="285"/>
            <ac:cxnSpMk id="50" creationId="{BC5756BF-DCE6-41EF-A2B4-74E3E708B098}"/>
          </ac:cxnSpMkLst>
        </pc:cxnChg>
        <pc:cxnChg chg="add del mod">
          <ac:chgData name="Johnston, Derek A" userId="e7ec1644-c098-431a-bc11-3447d2f5b984" providerId="ADAL" clId="{6C7031C1-1A14-4643-AA9A-8A88D9C0E30F}" dt="2021-04-12T20:25:22.631" v="2958" actId="478"/>
          <ac:cxnSpMkLst>
            <pc:docMk/>
            <pc:sldMk cId="1832095663" sldId="285"/>
            <ac:cxnSpMk id="52" creationId="{3573AEC3-95B5-4F44-BF4B-A73E483BBE9F}"/>
          </ac:cxnSpMkLst>
        </pc:cxnChg>
      </pc:sldChg>
      <pc:sldChg chg="addSp delSp modSp new mod">
        <pc:chgData name="Johnston, Derek A" userId="e7ec1644-c098-431a-bc11-3447d2f5b984" providerId="ADAL" clId="{6C7031C1-1A14-4643-AA9A-8A88D9C0E30F}" dt="2021-04-12T20:24:24.689" v="2947" actId="1076"/>
        <pc:sldMkLst>
          <pc:docMk/>
          <pc:sldMk cId="2571137621" sldId="286"/>
        </pc:sldMkLst>
        <pc:spChg chg="mod">
          <ac:chgData name="Johnston, Derek A" userId="e7ec1644-c098-431a-bc11-3447d2f5b984" providerId="ADAL" clId="{6C7031C1-1A14-4643-AA9A-8A88D9C0E30F}" dt="2021-04-12T20:22:41.970" v="2916" actId="20577"/>
          <ac:spMkLst>
            <pc:docMk/>
            <pc:sldMk cId="2571137621" sldId="286"/>
            <ac:spMk id="2" creationId="{8826825E-BDF5-42BE-9288-EA025E93904C}"/>
          </ac:spMkLst>
        </pc:spChg>
        <pc:spChg chg="mod">
          <ac:chgData name="Johnston, Derek A" userId="e7ec1644-c098-431a-bc11-3447d2f5b984" providerId="ADAL" clId="{6C7031C1-1A14-4643-AA9A-8A88D9C0E30F}" dt="2021-04-12T20:23:07.256" v="2923" actId="14100"/>
          <ac:spMkLst>
            <pc:docMk/>
            <pc:sldMk cId="2571137621" sldId="286"/>
            <ac:spMk id="6" creationId="{AC823F26-65D6-46CC-A232-A95F381C416E}"/>
          </ac:spMkLst>
        </pc:spChg>
        <pc:spChg chg="mod">
          <ac:chgData name="Johnston, Derek A" userId="e7ec1644-c098-431a-bc11-3447d2f5b984" providerId="ADAL" clId="{6C7031C1-1A14-4643-AA9A-8A88D9C0E30F}" dt="2021-04-12T20:23:10.224" v="2924" actId="1076"/>
          <ac:spMkLst>
            <pc:docMk/>
            <pc:sldMk cId="2571137621" sldId="286"/>
            <ac:spMk id="7" creationId="{89BC2082-A017-4846-81AB-D2E16E7BCCF9}"/>
          </ac:spMkLst>
        </pc:spChg>
        <pc:spChg chg="del mod">
          <ac:chgData name="Johnston, Derek A" userId="e7ec1644-c098-431a-bc11-3447d2f5b984" providerId="ADAL" clId="{6C7031C1-1A14-4643-AA9A-8A88D9C0E30F}" dt="2021-04-12T20:22:56.967" v="2920" actId="478"/>
          <ac:spMkLst>
            <pc:docMk/>
            <pc:sldMk cId="2571137621" sldId="286"/>
            <ac:spMk id="9" creationId="{9BAA8734-2C74-402C-BF59-802A41010EC6}"/>
          </ac:spMkLst>
        </pc:spChg>
        <pc:spChg chg="mod">
          <ac:chgData name="Johnston, Derek A" userId="e7ec1644-c098-431a-bc11-3447d2f5b984" providerId="ADAL" clId="{6C7031C1-1A14-4643-AA9A-8A88D9C0E30F}" dt="2021-04-12T20:23:21.875" v="2928" actId="20577"/>
          <ac:spMkLst>
            <pc:docMk/>
            <pc:sldMk cId="2571137621" sldId="286"/>
            <ac:spMk id="11" creationId="{7B193130-FAD1-4C90-A9B5-022DBFBD2903}"/>
          </ac:spMkLst>
        </pc:spChg>
        <pc:spChg chg="mod">
          <ac:chgData name="Johnston, Derek A" userId="e7ec1644-c098-431a-bc11-3447d2f5b984" providerId="ADAL" clId="{6C7031C1-1A14-4643-AA9A-8A88D9C0E30F}" dt="2021-04-12T20:23:21.875" v="2928" actId="20577"/>
          <ac:spMkLst>
            <pc:docMk/>
            <pc:sldMk cId="2571137621" sldId="286"/>
            <ac:spMk id="12" creationId="{7F29CE18-9211-4D37-BAAE-FFF13DE8D7AF}"/>
          </ac:spMkLst>
        </pc:spChg>
        <pc:spChg chg="add mod">
          <ac:chgData name="Johnston, Derek A" userId="e7ec1644-c098-431a-bc11-3447d2f5b984" providerId="ADAL" clId="{6C7031C1-1A14-4643-AA9A-8A88D9C0E30F}" dt="2021-04-12T20:24:05.562" v="2941" actId="1076"/>
          <ac:spMkLst>
            <pc:docMk/>
            <pc:sldMk cId="2571137621" sldId="286"/>
            <ac:spMk id="16" creationId="{CEABD54A-7A78-40CE-A26B-9FEF86472579}"/>
          </ac:spMkLst>
        </pc:spChg>
        <pc:spChg chg="add mod">
          <ac:chgData name="Johnston, Derek A" userId="e7ec1644-c098-431a-bc11-3447d2f5b984" providerId="ADAL" clId="{6C7031C1-1A14-4643-AA9A-8A88D9C0E30F}" dt="2021-04-12T20:24:24.689" v="2947" actId="1076"/>
          <ac:spMkLst>
            <pc:docMk/>
            <pc:sldMk cId="2571137621" sldId="286"/>
            <ac:spMk id="20" creationId="{28887E71-36F6-41BB-B3A3-46517D0E882C}"/>
          </ac:spMkLst>
        </pc:spChg>
        <pc:grpChg chg="add mod">
          <ac:chgData name="Johnston, Derek A" userId="e7ec1644-c098-431a-bc11-3447d2f5b984" providerId="ADAL" clId="{6C7031C1-1A14-4643-AA9A-8A88D9C0E30F}" dt="2021-04-12T20:22:52.990" v="2917"/>
          <ac:grpSpMkLst>
            <pc:docMk/>
            <pc:sldMk cId="2571137621" sldId="286"/>
            <ac:grpSpMk id="5" creationId="{055C40C4-D7B8-4448-B92E-0A14C6368685}"/>
          </ac:grpSpMkLst>
        </pc:grpChg>
        <pc:grpChg chg="add mod">
          <ac:chgData name="Johnston, Derek A" userId="e7ec1644-c098-431a-bc11-3447d2f5b984" providerId="ADAL" clId="{6C7031C1-1A14-4643-AA9A-8A88D9C0E30F}" dt="2021-04-12T20:23:21.875" v="2928" actId="20577"/>
          <ac:grpSpMkLst>
            <pc:docMk/>
            <pc:sldMk cId="2571137621" sldId="286"/>
            <ac:grpSpMk id="10" creationId="{5015F176-E9C6-41CC-B57F-6392DE2E8B97}"/>
          </ac:grpSpMkLst>
        </pc:grpChg>
        <pc:cxnChg chg="del mod">
          <ac:chgData name="Johnston, Derek A" userId="e7ec1644-c098-431a-bc11-3447d2f5b984" providerId="ADAL" clId="{6C7031C1-1A14-4643-AA9A-8A88D9C0E30F}" dt="2021-04-12T20:22:54.662" v="2918" actId="478"/>
          <ac:cxnSpMkLst>
            <pc:docMk/>
            <pc:sldMk cId="2571137621" sldId="286"/>
            <ac:cxnSpMk id="8" creationId="{3C4CFAB5-B5F4-41A6-BE55-BD503E7C0D7B}"/>
          </ac:cxnSpMkLst>
        </pc:cxnChg>
        <pc:cxnChg chg="add mod">
          <ac:chgData name="Johnston, Derek A" userId="e7ec1644-c098-431a-bc11-3447d2f5b984" providerId="ADAL" clId="{6C7031C1-1A14-4643-AA9A-8A88D9C0E30F}" dt="2021-04-12T20:23:44.322" v="2932" actId="1582"/>
          <ac:cxnSpMkLst>
            <pc:docMk/>
            <pc:sldMk cId="2571137621" sldId="286"/>
            <ac:cxnSpMk id="14" creationId="{40054353-59C9-4231-A7CF-4E5C5F3119D4}"/>
          </ac:cxnSpMkLst>
        </pc:cxnChg>
        <pc:cxnChg chg="add mod">
          <ac:chgData name="Johnston, Derek A" userId="e7ec1644-c098-431a-bc11-3447d2f5b984" providerId="ADAL" clId="{6C7031C1-1A14-4643-AA9A-8A88D9C0E30F}" dt="2021-04-12T20:24:19.896" v="2945" actId="1582"/>
          <ac:cxnSpMkLst>
            <pc:docMk/>
            <pc:sldMk cId="2571137621" sldId="286"/>
            <ac:cxnSpMk id="18" creationId="{43DA18BF-EC39-4408-B4A7-5D831C49015A}"/>
          </ac:cxnSpMkLst>
        </pc:cxnChg>
      </pc:sldChg>
      <pc:sldChg chg="delSp modSp add mod">
        <pc:chgData name="Johnston, Derek A" userId="e7ec1644-c098-431a-bc11-3447d2f5b984" providerId="ADAL" clId="{6C7031C1-1A14-4643-AA9A-8A88D9C0E30F}" dt="2021-04-12T20:28:27.099" v="2984" actId="207"/>
        <pc:sldMkLst>
          <pc:docMk/>
          <pc:sldMk cId="1045352168" sldId="287"/>
        </pc:sldMkLst>
        <pc:spChg chg="mod">
          <ac:chgData name="Johnston, Derek A" userId="e7ec1644-c098-431a-bc11-3447d2f5b984" providerId="ADAL" clId="{6C7031C1-1A14-4643-AA9A-8A88D9C0E30F}" dt="2021-04-12T20:28:27.099" v="2984" actId="207"/>
          <ac:spMkLst>
            <pc:docMk/>
            <pc:sldMk cId="1045352168" sldId="287"/>
            <ac:spMk id="28" creationId="{FCDD88A6-3D5F-4122-8639-E21314F2D713}"/>
          </ac:spMkLst>
        </pc:spChg>
        <pc:spChg chg="mod">
          <ac:chgData name="Johnston, Derek A" userId="e7ec1644-c098-431a-bc11-3447d2f5b984" providerId="ADAL" clId="{6C7031C1-1A14-4643-AA9A-8A88D9C0E30F}" dt="2021-04-12T20:27:09.428" v="2972" actId="207"/>
          <ac:spMkLst>
            <pc:docMk/>
            <pc:sldMk cId="1045352168" sldId="287"/>
            <ac:spMk id="31" creationId="{D054FE8A-CB7C-4981-A4B9-1EE274393FA1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34" creationId="{9B1188B4-83EA-4F4D-850D-01CD290EDD78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37" creationId="{B7C090FE-D013-4718-98A3-EDAB3B0D6547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42" creationId="{DD0D46E4-FBD8-4D9B-90BF-FAEC22EC66A9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48" creationId="{AD003903-504E-4726-8C9A-BEFB98DC6668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53" creationId="{0D26C8FC-0368-4FF8-B5E3-CFDA9F62C062}"/>
          </ac:spMkLst>
        </pc:spChg>
        <pc:spChg chg="del">
          <ac:chgData name="Johnston, Derek A" userId="e7ec1644-c098-431a-bc11-3447d2f5b984" providerId="ADAL" clId="{6C7031C1-1A14-4643-AA9A-8A88D9C0E30F}" dt="2021-04-12T20:26:01.328" v="2965" actId="478"/>
          <ac:spMkLst>
            <pc:docMk/>
            <pc:sldMk cId="1045352168" sldId="287"/>
            <ac:spMk id="54" creationId="{A91F31DC-608D-433C-9A12-3EB023481678}"/>
          </ac:spMkLst>
        </pc:spChg>
        <pc:cxnChg chg="mod">
          <ac:chgData name="Johnston, Derek A" userId="e7ec1644-c098-431a-bc11-3447d2f5b984" providerId="ADAL" clId="{6C7031C1-1A14-4643-AA9A-8A88D9C0E30F}" dt="2021-04-12T20:28:23.290" v="2983" actId="208"/>
          <ac:cxnSpMkLst>
            <pc:docMk/>
            <pc:sldMk cId="1045352168" sldId="287"/>
            <ac:cxnSpMk id="27" creationId="{92616D69-7D4C-4D20-BAF0-A1C4FDB9495E}"/>
          </ac:cxnSpMkLst>
        </pc:cxnChg>
        <pc:cxnChg chg="mod">
          <ac:chgData name="Johnston, Derek A" userId="e7ec1644-c098-431a-bc11-3447d2f5b984" providerId="ADAL" clId="{6C7031C1-1A14-4643-AA9A-8A88D9C0E30F}" dt="2021-04-12T20:27:02.515" v="2971" actId="208"/>
          <ac:cxnSpMkLst>
            <pc:docMk/>
            <pc:sldMk cId="1045352168" sldId="287"/>
            <ac:cxnSpMk id="30" creationId="{64A77E7E-417A-467D-B34C-700604F62C8F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33" creationId="{DB107C1F-4921-4579-9085-AE53718379B9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36" creationId="{EB77A51B-E9FD-46D9-9EE7-9D5E23C00708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41" creationId="{CED2B39B-F22B-4FD2-B01E-5DDD52EF4792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45" creationId="{2D60CE1E-FF0E-4CED-A4C9-C7BDB7F0E039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50" creationId="{BC5756BF-DCE6-41EF-A2B4-74E3E708B098}"/>
          </ac:cxnSpMkLst>
        </pc:cxnChg>
        <pc:cxnChg chg="del mod">
          <ac:chgData name="Johnston, Derek A" userId="e7ec1644-c098-431a-bc11-3447d2f5b984" providerId="ADAL" clId="{6C7031C1-1A14-4643-AA9A-8A88D9C0E30F}" dt="2021-04-12T20:26:01.328" v="2965" actId="478"/>
          <ac:cxnSpMkLst>
            <pc:docMk/>
            <pc:sldMk cId="1045352168" sldId="287"/>
            <ac:cxnSpMk id="52" creationId="{3573AEC3-95B5-4F44-BF4B-A73E483BBE9F}"/>
          </ac:cxnSpMkLst>
        </pc:cxnChg>
      </pc:sldChg>
      <pc:sldChg chg="addSp delSp modSp add mod">
        <pc:chgData name="Johnston, Derek A" userId="e7ec1644-c098-431a-bc11-3447d2f5b984" providerId="ADAL" clId="{6C7031C1-1A14-4643-AA9A-8A88D9C0E30F}" dt="2021-04-12T20:28:33.878" v="2986" actId="207"/>
        <pc:sldMkLst>
          <pc:docMk/>
          <pc:sldMk cId="631985755" sldId="288"/>
        </pc:sldMkLst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5" creationId="{4AB9071C-5551-418A-8173-1CD3A81290DE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6" creationId="{170BDE54-C0D1-43EA-B877-345BC44E3948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8" creationId="{67DFAAE0-26BE-4A44-AB1C-E7B64C9D1823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0" creationId="{3B8A7CF7-2EBB-48FD-8C52-9498901DE5B8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1" creationId="{19DF0181-6C69-4875-8BA6-7E30837A1BD7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3" creationId="{533C00EE-93BA-4531-87AD-1FF619C00021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5" creationId="{BF9DDC92-E8D3-4817-8312-8008403C8490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6" creationId="{64BCB9F8-9749-46FE-B88C-92047B96052D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18" creationId="{017A8D75-A1B9-4D02-95CA-287010D18EC7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20" creationId="{54302744-241C-47EA-BA13-6425245CAF7D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21" creationId="{AFF04134-31B5-47F1-BAF6-3A637ACF7865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23" creationId="{88B22203-BCC4-411A-AFCB-67D634810BC7}"/>
          </ac:spMkLst>
        </pc:spChg>
        <pc:spChg chg="mod">
          <ac:chgData name="Johnston, Derek A" userId="e7ec1644-c098-431a-bc11-3447d2f5b984" providerId="ADAL" clId="{6C7031C1-1A14-4643-AA9A-8A88D9C0E30F}" dt="2021-04-12T20:26:23.240" v="2966" actId="571"/>
          <ac:spMkLst>
            <pc:docMk/>
            <pc:sldMk cId="631985755" sldId="288"/>
            <ac:spMk id="28" creationId="{FCDD88A6-3D5F-4122-8639-E21314F2D713}"/>
          </ac:spMkLst>
        </pc:spChg>
        <pc:spChg chg="mod">
          <ac:chgData name="Johnston, Derek A" userId="e7ec1644-c098-431a-bc11-3447d2f5b984" providerId="ADAL" clId="{6C7031C1-1A14-4643-AA9A-8A88D9C0E30F}" dt="2021-04-12T20:27:39.200" v="2975" actId="207"/>
          <ac:spMkLst>
            <pc:docMk/>
            <pc:sldMk cId="631985755" sldId="288"/>
            <ac:spMk id="31" creationId="{D054FE8A-CB7C-4981-A4B9-1EE274393FA1}"/>
          </ac:spMkLst>
        </pc:spChg>
        <pc:spChg chg="mod">
          <ac:chgData name="Johnston, Derek A" userId="e7ec1644-c098-431a-bc11-3447d2f5b984" providerId="ADAL" clId="{6C7031C1-1A14-4643-AA9A-8A88D9C0E30F}" dt="2021-04-12T20:27:54.126" v="2978" actId="207"/>
          <ac:spMkLst>
            <pc:docMk/>
            <pc:sldMk cId="631985755" sldId="288"/>
            <ac:spMk id="34" creationId="{9B1188B4-83EA-4F4D-850D-01CD290EDD78}"/>
          </ac:spMkLst>
        </pc:spChg>
        <pc:spChg chg="add del mod">
          <ac:chgData name="Johnston, Derek A" userId="e7ec1644-c098-431a-bc11-3447d2f5b984" providerId="ADAL" clId="{6C7031C1-1A14-4643-AA9A-8A88D9C0E30F}" dt="2021-04-12T20:28:33.878" v="2986" actId="207"/>
          <ac:spMkLst>
            <pc:docMk/>
            <pc:sldMk cId="631985755" sldId="288"/>
            <ac:spMk id="37" creationId="{B7C090FE-D013-4718-98A3-EDAB3B0D6547}"/>
          </ac:spMkLst>
        </pc:spChg>
        <pc:spChg chg="del mod">
          <ac:chgData name="Johnston, Derek A" userId="e7ec1644-c098-431a-bc11-3447d2f5b984" providerId="ADAL" clId="{6C7031C1-1A14-4643-AA9A-8A88D9C0E30F}" dt="2021-04-12T20:26:24.567" v="2967" actId="478"/>
          <ac:spMkLst>
            <pc:docMk/>
            <pc:sldMk cId="631985755" sldId="288"/>
            <ac:spMk id="42" creationId="{DD0D46E4-FBD8-4D9B-90BF-FAEC22EC66A9}"/>
          </ac:spMkLst>
        </pc:spChg>
        <pc:spChg chg="add del mod">
          <ac:chgData name="Johnston, Derek A" userId="e7ec1644-c098-431a-bc11-3447d2f5b984" providerId="ADAL" clId="{6C7031C1-1A14-4643-AA9A-8A88D9C0E30F}" dt="2021-04-12T20:26:24.567" v="2967" actId="478"/>
          <ac:spMkLst>
            <pc:docMk/>
            <pc:sldMk cId="631985755" sldId="288"/>
            <ac:spMk id="44" creationId="{26BEA92D-4408-42FE-9A60-229668B7EACE}"/>
          </ac:spMkLst>
        </pc:spChg>
        <pc:spChg chg="add del mod">
          <ac:chgData name="Johnston, Derek A" userId="e7ec1644-c098-431a-bc11-3447d2f5b984" providerId="ADAL" clId="{6C7031C1-1A14-4643-AA9A-8A88D9C0E30F}" dt="2021-04-12T20:26:54.331" v="2970" actId="478"/>
          <ac:spMkLst>
            <pc:docMk/>
            <pc:sldMk cId="631985755" sldId="288"/>
            <ac:spMk id="48" creationId="{AD003903-504E-4726-8C9A-BEFB98DC6668}"/>
          </ac:spMkLst>
        </pc:spChg>
        <pc:spChg chg="add del mod">
          <ac:chgData name="Johnston, Derek A" userId="e7ec1644-c098-431a-bc11-3447d2f5b984" providerId="ADAL" clId="{6C7031C1-1A14-4643-AA9A-8A88D9C0E30F}" dt="2021-04-12T20:26:24.567" v="2967" actId="478"/>
          <ac:spMkLst>
            <pc:docMk/>
            <pc:sldMk cId="631985755" sldId="288"/>
            <ac:spMk id="49" creationId="{78D5C5A9-D8E1-4F9D-B5C6-50D74173156B}"/>
          </ac:spMkLst>
        </pc:spChg>
        <pc:spChg chg="add del mod">
          <ac:chgData name="Johnston, Derek A" userId="e7ec1644-c098-431a-bc11-3447d2f5b984" providerId="ADAL" clId="{6C7031C1-1A14-4643-AA9A-8A88D9C0E30F}" dt="2021-04-12T20:26:54.331" v="2970" actId="478"/>
          <ac:spMkLst>
            <pc:docMk/>
            <pc:sldMk cId="631985755" sldId="288"/>
            <ac:spMk id="53" creationId="{0D26C8FC-0368-4FF8-B5E3-CFDA9F62C062}"/>
          </ac:spMkLst>
        </pc:spChg>
        <pc:spChg chg="add del mod">
          <ac:chgData name="Johnston, Derek A" userId="e7ec1644-c098-431a-bc11-3447d2f5b984" providerId="ADAL" clId="{6C7031C1-1A14-4643-AA9A-8A88D9C0E30F}" dt="2021-04-12T20:26:54.331" v="2970" actId="478"/>
          <ac:spMkLst>
            <pc:docMk/>
            <pc:sldMk cId="631985755" sldId="288"/>
            <ac:spMk id="54" creationId="{A91F31DC-608D-433C-9A12-3EB023481678}"/>
          </ac:spMkLst>
        </pc:spChg>
        <pc:spChg chg="add del mod">
          <ac:chgData name="Johnston, Derek A" userId="e7ec1644-c098-431a-bc11-3447d2f5b984" providerId="ADAL" clId="{6C7031C1-1A14-4643-AA9A-8A88D9C0E30F}" dt="2021-04-12T20:26:24.567" v="2967" actId="478"/>
          <ac:spMkLst>
            <pc:docMk/>
            <pc:sldMk cId="631985755" sldId="288"/>
            <ac:spMk id="57" creationId="{689B45C6-6795-45F2-8CD7-848960DD56B9}"/>
          </ac:spMkLst>
        </pc:spChg>
        <pc:spChg chg="add del mod">
          <ac:chgData name="Johnston, Derek A" userId="e7ec1644-c098-431a-bc11-3447d2f5b984" providerId="ADAL" clId="{6C7031C1-1A14-4643-AA9A-8A88D9C0E30F}" dt="2021-04-12T20:26:24.567" v="2967" actId="478"/>
          <ac:spMkLst>
            <pc:docMk/>
            <pc:sldMk cId="631985755" sldId="288"/>
            <ac:spMk id="58" creationId="{6F7F68E3-4BF4-489C-A7BE-3B2C2FE8D689}"/>
          </ac:spMkLst>
        </pc:spChg>
        <pc:grpChg chg="mod">
          <ac:chgData name="Johnston, Derek A" userId="e7ec1644-c098-431a-bc11-3447d2f5b984" providerId="ADAL" clId="{6C7031C1-1A14-4643-AA9A-8A88D9C0E30F}" dt="2021-04-12T20:26:23.240" v="2966" actId="571"/>
          <ac:grpSpMkLst>
            <pc:docMk/>
            <pc:sldMk cId="631985755" sldId="288"/>
            <ac:grpSpMk id="4" creationId="{357BA17C-9C06-4A1A-B98E-4E115E909DF9}"/>
          </ac:grpSpMkLst>
        </pc:grpChg>
        <pc:grpChg chg="mod">
          <ac:chgData name="Johnston, Derek A" userId="e7ec1644-c098-431a-bc11-3447d2f5b984" providerId="ADAL" clId="{6C7031C1-1A14-4643-AA9A-8A88D9C0E30F}" dt="2021-04-12T20:26:23.240" v="2966" actId="571"/>
          <ac:grpSpMkLst>
            <pc:docMk/>
            <pc:sldMk cId="631985755" sldId="288"/>
            <ac:grpSpMk id="9" creationId="{0FE58B1B-E775-4D25-969E-52912D5690E2}"/>
          </ac:grpSpMkLst>
        </pc:grpChg>
        <pc:grpChg chg="mod">
          <ac:chgData name="Johnston, Derek A" userId="e7ec1644-c098-431a-bc11-3447d2f5b984" providerId="ADAL" clId="{6C7031C1-1A14-4643-AA9A-8A88D9C0E30F}" dt="2021-04-12T20:26:23.240" v="2966" actId="571"/>
          <ac:grpSpMkLst>
            <pc:docMk/>
            <pc:sldMk cId="631985755" sldId="288"/>
            <ac:grpSpMk id="14" creationId="{96804D1E-840E-4119-BF84-5EC983221186}"/>
          </ac:grpSpMkLst>
        </pc:grpChg>
        <pc:grpChg chg="mod">
          <ac:chgData name="Johnston, Derek A" userId="e7ec1644-c098-431a-bc11-3447d2f5b984" providerId="ADAL" clId="{6C7031C1-1A14-4643-AA9A-8A88D9C0E30F}" dt="2021-04-12T20:26:23.240" v="2966" actId="571"/>
          <ac:grpSpMkLst>
            <pc:docMk/>
            <pc:sldMk cId="631985755" sldId="288"/>
            <ac:grpSpMk id="19" creationId="{88BEB3DF-794C-45EB-8BB4-8FDE34FCB917}"/>
          </ac:grpSpMkLst>
        </pc:grpChg>
        <pc:grpChg chg="mod">
          <ac:chgData name="Johnston, Derek A" userId="e7ec1644-c098-431a-bc11-3447d2f5b984" providerId="ADAL" clId="{6C7031C1-1A14-4643-AA9A-8A88D9C0E30F}" dt="2021-04-12T20:26:23.240" v="2966" actId="571"/>
          <ac:grpSpMkLst>
            <pc:docMk/>
            <pc:sldMk cId="631985755" sldId="288"/>
            <ac:grpSpMk id="55" creationId="{97D22CD8-E047-43FB-AE86-329BF23AD0C5}"/>
          </ac:grpSpMkLst>
        </pc:grpChg>
        <pc:cxnChg chg="mod">
          <ac:chgData name="Johnston, Derek A" userId="e7ec1644-c098-431a-bc11-3447d2f5b984" providerId="ADAL" clId="{6C7031C1-1A14-4643-AA9A-8A88D9C0E30F}" dt="2021-04-12T20:26:23.240" v="2966" actId="571"/>
          <ac:cxnSpMkLst>
            <pc:docMk/>
            <pc:sldMk cId="631985755" sldId="288"/>
            <ac:cxnSpMk id="7" creationId="{75120FE8-144A-4054-ACC4-38BF80CE3956}"/>
          </ac:cxnSpMkLst>
        </pc:cxnChg>
        <pc:cxnChg chg="mod">
          <ac:chgData name="Johnston, Derek A" userId="e7ec1644-c098-431a-bc11-3447d2f5b984" providerId="ADAL" clId="{6C7031C1-1A14-4643-AA9A-8A88D9C0E30F}" dt="2021-04-12T20:26:23.240" v="2966" actId="571"/>
          <ac:cxnSpMkLst>
            <pc:docMk/>
            <pc:sldMk cId="631985755" sldId="288"/>
            <ac:cxnSpMk id="12" creationId="{53A8182A-0A32-4B1A-A5F2-6C3DE0436D2B}"/>
          </ac:cxnSpMkLst>
        </pc:cxnChg>
        <pc:cxnChg chg="mod">
          <ac:chgData name="Johnston, Derek A" userId="e7ec1644-c098-431a-bc11-3447d2f5b984" providerId="ADAL" clId="{6C7031C1-1A14-4643-AA9A-8A88D9C0E30F}" dt="2021-04-12T20:26:23.240" v="2966" actId="571"/>
          <ac:cxnSpMkLst>
            <pc:docMk/>
            <pc:sldMk cId="631985755" sldId="288"/>
            <ac:cxnSpMk id="17" creationId="{AB977852-BF65-49EA-9953-BAFB23CCCA52}"/>
          </ac:cxnSpMkLst>
        </pc:cxnChg>
        <pc:cxnChg chg="mod">
          <ac:chgData name="Johnston, Derek A" userId="e7ec1644-c098-431a-bc11-3447d2f5b984" providerId="ADAL" clId="{6C7031C1-1A14-4643-AA9A-8A88D9C0E30F}" dt="2021-04-12T20:26:23.240" v="2966" actId="571"/>
          <ac:cxnSpMkLst>
            <pc:docMk/>
            <pc:sldMk cId="631985755" sldId="288"/>
            <ac:cxnSpMk id="22" creationId="{0AB13640-124F-484B-8B34-52122E228FE6}"/>
          </ac:cxnSpMkLst>
        </pc:cxnChg>
        <pc:cxnChg chg="mod">
          <ac:chgData name="Johnston, Derek A" userId="e7ec1644-c098-431a-bc11-3447d2f5b984" providerId="ADAL" clId="{6C7031C1-1A14-4643-AA9A-8A88D9C0E30F}" dt="2021-04-12T20:26:23.240" v="2966" actId="571"/>
          <ac:cxnSpMkLst>
            <pc:docMk/>
            <pc:sldMk cId="631985755" sldId="288"/>
            <ac:cxnSpMk id="27" creationId="{92616D69-7D4C-4D20-BAF0-A1C4FDB9495E}"/>
          </ac:cxnSpMkLst>
        </pc:cxnChg>
        <pc:cxnChg chg="mod">
          <ac:chgData name="Johnston, Derek A" userId="e7ec1644-c098-431a-bc11-3447d2f5b984" providerId="ADAL" clId="{6C7031C1-1A14-4643-AA9A-8A88D9C0E30F}" dt="2021-04-12T20:27:44.979" v="2976" actId="208"/>
          <ac:cxnSpMkLst>
            <pc:docMk/>
            <pc:sldMk cId="631985755" sldId="288"/>
            <ac:cxnSpMk id="30" creationId="{64A77E7E-417A-467D-B34C-700604F62C8F}"/>
          </ac:cxnSpMkLst>
        </pc:cxnChg>
        <pc:cxnChg chg="mod">
          <ac:chgData name="Johnston, Derek A" userId="e7ec1644-c098-431a-bc11-3447d2f5b984" providerId="ADAL" clId="{6C7031C1-1A14-4643-AA9A-8A88D9C0E30F}" dt="2021-04-12T20:27:50.033" v="2977" actId="208"/>
          <ac:cxnSpMkLst>
            <pc:docMk/>
            <pc:sldMk cId="631985755" sldId="288"/>
            <ac:cxnSpMk id="33" creationId="{DB107C1F-4921-4579-9085-AE53718379B9}"/>
          </ac:cxnSpMkLst>
        </pc:cxnChg>
        <pc:cxnChg chg="mod">
          <ac:chgData name="Johnston, Derek A" userId="e7ec1644-c098-431a-bc11-3447d2f5b984" providerId="ADAL" clId="{6C7031C1-1A14-4643-AA9A-8A88D9C0E30F}" dt="2021-04-12T20:28:31.189" v="2985" actId="208"/>
          <ac:cxnSpMkLst>
            <pc:docMk/>
            <pc:sldMk cId="631985755" sldId="288"/>
            <ac:cxnSpMk id="36" creationId="{EB77A51B-E9FD-46D9-9EE7-9D5E23C00708}"/>
          </ac:cxnSpMkLst>
        </pc:cxnChg>
        <pc:cxnChg chg="add del mod">
          <ac:chgData name="Johnston, Derek A" userId="e7ec1644-c098-431a-bc11-3447d2f5b984" providerId="ADAL" clId="{6C7031C1-1A14-4643-AA9A-8A88D9C0E30F}" dt="2021-04-12T20:26:54.331" v="2970" actId="478"/>
          <ac:cxnSpMkLst>
            <pc:docMk/>
            <pc:sldMk cId="631985755" sldId="288"/>
            <ac:cxnSpMk id="41" creationId="{CED2B39B-F22B-4FD2-B01E-5DDD52EF4792}"/>
          </ac:cxnSpMkLst>
        </pc:cxnChg>
        <pc:cxnChg chg="add del mod">
          <ac:chgData name="Johnston, Derek A" userId="e7ec1644-c098-431a-bc11-3447d2f5b984" providerId="ADAL" clId="{6C7031C1-1A14-4643-AA9A-8A88D9C0E30F}" dt="2021-04-12T20:26:24.567" v="2967" actId="478"/>
          <ac:cxnSpMkLst>
            <pc:docMk/>
            <pc:sldMk cId="631985755" sldId="288"/>
            <ac:cxnSpMk id="43" creationId="{33857067-1537-48C8-9D40-D1EA89AF9EA9}"/>
          </ac:cxnSpMkLst>
        </pc:cxnChg>
        <pc:cxnChg chg="add del mod">
          <ac:chgData name="Johnston, Derek A" userId="e7ec1644-c098-431a-bc11-3447d2f5b984" providerId="ADAL" clId="{6C7031C1-1A14-4643-AA9A-8A88D9C0E30F}" dt="2021-04-12T20:26:54.331" v="2970" actId="478"/>
          <ac:cxnSpMkLst>
            <pc:docMk/>
            <pc:sldMk cId="631985755" sldId="288"/>
            <ac:cxnSpMk id="45" creationId="{2D60CE1E-FF0E-4CED-A4C9-C7BDB7F0E039}"/>
          </ac:cxnSpMkLst>
        </pc:cxnChg>
        <pc:cxnChg chg="add del mod">
          <ac:chgData name="Johnston, Derek A" userId="e7ec1644-c098-431a-bc11-3447d2f5b984" providerId="ADAL" clId="{6C7031C1-1A14-4643-AA9A-8A88D9C0E30F}" dt="2021-04-12T20:26:24.567" v="2967" actId="478"/>
          <ac:cxnSpMkLst>
            <pc:docMk/>
            <pc:sldMk cId="631985755" sldId="288"/>
            <ac:cxnSpMk id="46" creationId="{3080001B-ED7C-4117-8077-1E16192611B8}"/>
          </ac:cxnSpMkLst>
        </pc:cxnChg>
        <pc:cxnChg chg="add del mod">
          <ac:chgData name="Johnston, Derek A" userId="e7ec1644-c098-431a-bc11-3447d2f5b984" providerId="ADAL" clId="{6C7031C1-1A14-4643-AA9A-8A88D9C0E30F}" dt="2021-04-12T20:26:24.567" v="2967" actId="478"/>
          <ac:cxnSpMkLst>
            <pc:docMk/>
            <pc:sldMk cId="631985755" sldId="288"/>
            <ac:cxnSpMk id="47" creationId="{92DF2038-36D7-4391-8894-6075E2C18298}"/>
          </ac:cxnSpMkLst>
        </pc:cxnChg>
        <pc:cxnChg chg="add del mod">
          <ac:chgData name="Johnston, Derek A" userId="e7ec1644-c098-431a-bc11-3447d2f5b984" providerId="ADAL" clId="{6C7031C1-1A14-4643-AA9A-8A88D9C0E30F}" dt="2021-04-12T20:26:54.331" v="2970" actId="478"/>
          <ac:cxnSpMkLst>
            <pc:docMk/>
            <pc:sldMk cId="631985755" sldId="288"/>
            <ac:cxnSpMk id="50" creationId="{BC5756BF-DCE6-41EF-A2B4-74E3E708B098}"/>
          </ac:cxnSpMkLst>
        </pc:cxnChg>
        <pc:cxnChg chg="add del mod">
          <ac:chgData name="Johnston, Derek A" userId="e7ec1644-c098-431a-bc11-3447d2f5b984" providerId="ADAL" clId="{6C7031C1-1A14-4643-AA9A-8A88D9C0E30F}" dt="2021-04-12T20:26:24.567" v="2967" actId="478"/>
          <ac:cxnSpMkLst>
            <pc:docMk/>
            <pc:sldMk cId="631985755" sldId="288"/>
            <ac:cxnSpMk id="51" creationId="{3E14D770-EFE6-4157-8192-C6AC1BA348CB}"/>
          </ac:cxnSpMkLst>
        </pc:cxnChg>
        <pc:cxnChg chg="add del mod">
          <ac:chgData name="Johnston, Derek A" userId="e7ec1644-c098-431a-bc11-3447d2f5b984" providerId="ADAL" clId="{6C7031C1-1A14-4643-AA9A-8A88D9C0E30F}" dt="2021-04-12T20:26:54.331" v="2970" actId="478"/>
          <ac:cxnSpMkLst>
            <pc:docMk/>
            <pc:sldMk cId="631985755" sldId="288"/>
            <ac:cxnSpMk id="52" creationId="{3573AEC3-95B5-4F44-BF4B-A73E483BBE9F}"/>
          </ac:cxnSpMkLst>
        </pc:cxnChg>
        <pc:cxnChg chg="add del mod">
          <ac:chgData name="Johnston, Derek A" userId="e7ec1644-c098-431a-bc11-3447d2f5b984" providerId="ADAL" clId="{6C7031C1-1A14-4643-AA9A-8A88D9C0E30F}" dt="2021-04-12T20:26:24.567" v="2967" actId="478"/>
          <ac:cxnSpMkLst>
            <pc:docMk/>
            <pc:sldMk cId="631985755" sldId="288"/>
            <ac:cxnSpMk id="56" creationId="{FB52D243-037E-4DF3-B770-68B6681AE439}"/>
          </ac:cxnSpMkLst>
        </pc:cxnChg>
      </pc:sldChg>
      <pc:sldChg chg="delSp modSp add mod">
        <pc:chgData name="Johnston, Derek A" userId="e7ec1644-c098-431a-bc11-3447d2f5b984" providerId="ADAL" clId="{6C7031C1-1A14-4643-AA9A-8A88D9C0E30F}" dt="2021-04-12T20:29:01.178" v="2992" actId="207"/>
        <pc:sldMkLst>
          <pc:docMk/>
          <pc:sldMk cId="2684383998" sldId="289"/>
        </pc:sldMkLst>
        <pc:spChg chg="mod">
          <ac:chgData name="Johnston, Derek A" userId="e7ec1644-c098-431a-bc11-3447d2f5b984" providerId="ADAL" clId="{6C7031C1-1A14-4643-AA9A-8A88D9C0E30F}" dt="2021-04-12T20:28:03.685" v="2980" actId="207"/>
          <ac:spMkLst>
            <pc:docMk/>
            <pc:sldMk cId="2684383998" sldId="289"/>
            <ac:spMk id="42" creationId="{DD0D46E4-FBD8-4D9B-90BF-FAEC22EC66A9}"/>
          </ac:spMkLst>
        </pc:spChg>
        <pc:spChg chg="del">
          <ac:chgData name="Johnston, Derek A" userId="e7ec1644-c098-431a-bc11-3447d2f5b984" providerId="ADAL" clId="{6C7031C1-1A14-4643-AA9A-8A88D9C0E30F}" dt="2021-04-12T20:27:18.933" v="2973" actId="478"/>
          <ac:spMkLst>
            <pc:docMk/>
            <pc:sldMk cId="2684383998" sldId="289"/>
            <ac:spMk id="48" creationId="{AD003903-504E-4726-8C9A-BEFB98DC6668}"/>
          </ac:spMkLst>
        </pc:spChg>
        <pc:spChg chg="del">
          <ac:chgData name="Johnston, Derek A" userId="e7ec1644-c098-431a-bc11-3447d2f5b984" providerId="ADAL" clId="{6C7031C1-1A14-4643-AA9A-8A88D9C0E30F}" dt="2021-04-12T20:27:18.933" v="2973" actId="478"/>
          <ac:spMkLst>
            <pc:docMk/>
            <pc:sldMk cId="2684383998" sldId="289"/>
            <ac:spMk id="53" creationId="{0D26C8FC-0368-4FF8-B5E3-CFDA9F62C062}"/>
          </ac:spMkLst>
        </pc:spChg>
        <pc:spChg chg="mod">
          <ac:chgData name="Johnston, Derek A" userId="e7ec1644-c098-431a-bc11-3447d2f5b984" providerId="ADAL" clId="{6C7031C1-1A14-4643-AA9A-8A88D9C0E30F}" dt="2021-04-12T20:29:01.178" v="2992" actId="207"/>
          <ac:spMkLst>
            <pc:docMk/>
            <pc:sldMk cId="2684383998" sldId="289"/>
            <ac:spMk id="54" creationId="{A91F31DC-608D-433C-9A12-3EB023481678}"/>
          </ac:spMkLst>
        </pc:spChg>
        <pc:cxnChg chg="mod">
          <ac:chgData name="Johnston, Derek A" userId="e7ec1644-c098-431a-bc11-3447d2f5b984" providerId="ADAL" clId="{6C7031C1-1A14-4643-AA9A-8A88D9C0E30F}" dt="2021-04-12T20:28:00.352" v="2979" actId="208"/>
          <ac:cxnSpMkLst>
            <pc:docMk/>
            <pc:sldMk cId="2684383998" sldId="289"/>
            <ac:cxnSpMk id="41" creationId="{CED2B39B-F22B-4FD2-B01E-5DDD52EF4792}"/>
          </ac:cxnSpMkLst>
        </pc:cxnChg>
        <pc:cxnChg chg="mod">
          <ac:chgData name="Johnston, Derek A" userId="e7ec1644-c098-431a-bc11-3447d2f5b984" providerId="ADAL" clId="{6C7031C1-1A14-4643-AA9A-8A88D9C0E30F}" dt="2021-04-12T20:28:58.252" v="2991" actId="208"/>
          <ac:cxnSpMkLst>
            <pc:docMk/>
            <pc:sldMk cId="2684383998" sldId="289"/>
            <ac:cxnSpMk id="45" creationId="{2D60CE1E-FF0E-4CED-A4C9-C7BDB7F0E039}"/>
          </ac:cxnSpMkLst>
        </pc:cxnChg>
        <pc:cxnChg chg="del mod">
          <ac:chgData name="Johnston, Derek A" userId="e7ec1644-c098-431a-bc11-3447d2f5b984" providerId="ADAL" clId="{6C7031C1-1A14-4643-AA9A-8A88D9C0E30F}" dt="2021-04-12T20:27:18.933" v="2973" actId="478"/>
          <ac:cxnSpMkLst>
            <pc:docMk/>
            <pc:sldMk cId="2684383998" sldId="289"/>
            <ac:cxnSpMk id="50" creationId="{BC5756BF-DCE6-41EF-A2B4-74E3E708B098}"/>
          </ac:cxnSpMkLst>
        </pc:cxnChg>
        <pc:cxnChg chg="del mod">
          <ac:chgData name="Johnston, Derek A" userId="e7ec1644-c098-431a-bc11-3447d2f5b984" providerId="ADAL" clId="{6C7031C1-1A14-4643-AA9A-8A88D9C0E30F}" dt="2021-04-12T20:27:18.933" v="2973" actId="478"/>
          <ac:cxnSpMkLst>
            <pc:docMk/>
            <pc:sldMk cId="2684383998" sldId="289"/>
            <ac:cxnSpMk id="52" creationId="{3573AEC3-95B5-4F44-BF4B-A73E483BBE9F}"/>
          </ac:cxnSpMkLst>
        </pc:cxnChg>
      </pc:sldChg>
      <pc:sldChg chg="modSp add mod">
        <pc:chgData name="Johnston, Derek A" userId="e7ec1644-c098-431a-bc11-3447d2f5b984" providerId="ADAL" clId="{6C7031C1-1A14-4643-AA9A-8A88D9C0E30F}" dt="2021-04-12T20:28:50.223" v="2990" actId="207"/>
        <pc:sldMkLst>
          <pc:docMk/>
          <pc:sldMk cId="729304352" sldId="290"/>
        </pc:sldMkLst>
        <pc:spChg chg="mod">
          <ac:chgData name="Johnston, Derek A" userId="e7ec1644-c098-431a-bc11-3447d2f5b984" providerId="ADAL" clId="{6C7031C1-1A14-4643-AA9A-8A88D9C0E30F}" dt="2021-04-12T20:28:15.678" v="2982" actId="207"/>
          <ac:spMkLst>
            <pc:docMk/>
            <pc:sldMk cId="729304352" sldId="290"/>
            <ac:spMk id="48" creationId="{AD003903-504E-4726-8C9A-BEFB98DC6668}"/>
          </ac:spMkLst>
        </pc:spChg>
        <pc:spChg chg="mod">
          <ac:chgData name="Johnston, Derek A" userId="e7ec1644-c098-431a-bc11-3447d2f5b984" providerId="ADAL" clId="{6C7031C1-1A14-4643-AA9A-8A88D9C0E30F}" dt="2021-04-12T20:28:50.223" v="2990" actId="207"/>
          <ac:spMkLst>
            <pc:docMk/>
            <pc:sldMk cId="729304352" sldId="290"/>
            <ac:spMk id="53" creationId="{0D26C8FC-0368-4FF8-B5E3-CFDA9F62C062}"/>
          </ac:spMkLst>
        </pc:spChg>
        <pc:cxnChg chg="mod">
          <ac:chgData name="Johnston, Derek A" userId="e7ec1644-c098-431a-bc11-3447d2f5b984" providerId="ADAL" clId="{6C7031C1-1A14-4643-AA9A-8A88D9C0E30F}" dt="2021-04-12T20:28:11.774" v="2981" actId="208"/>
          <ac:cxnSpMkLst>
            <pc:docMk/>
            <pc:sldMk cId="729304352" sldId="290"/>
            <ac:cxnSpMk id="50" creationId="{BC5756BF-DCE6-41EF-A2B4-74E3E708B098}"/>
          </ac:cxnSpMkLst>
        </pc:cxnChg>
        <pc:cxnChg chg="mod">
          <ac:chgData name="Johnston, Derek A" userId="e7ec1644-c098-431a-bc11-3447d2f5b984" providerId="ADAL" clId="{6C7031C1-1A14-4643-AA9A-8A88D9C0E30F}" dt="2021-04-12T20:28:44.351" v="2987" actId="208"/>
          <ac:cxnSpMkLst>
            <pc:docMk/>
            <pc:sldMk cId="729304352" sldId="290"/>
            <ac:cxnSpMk id="52" creationId="{3573AEC3-95B5-4F44-BF4B-A73E483BBE9F}"/>
          </ac:cxnSpMkLst>
        </pc:cxnChg>
      </pc:sldChg>
      <pc:sldChg chg="addSp delSp modSp new mod">
        <pc:chgData name="Johnston, Derek A" userId="e7ec1644-c098-431a-bc11-3447d2f5b984" providerId="ADAL" clId="{6C7031C1-1A14-4643-AA9A-8A88D9C0E30F}" dt="2021-04-12T20:32:52.018" v="3048" actId="478"/>
        <pc:sldMkLst>
          <pc:docMk/>
          <pc:sldMk cId="2630886264" sldId="291"/>
        </pc:sldMkLst>
        <pc:spChg chg="mod">
          <ac:chgData name="Johnston, Derek A" userId="e7ec1644-c098-431a-bc11-3447d2f5b984" providerId="ADAL" clId="{6C7031C1-1A14-4643-AA9A-8A88D9C0E30F}" dt="2021-04-12T20:30:13.218" v="2999"/>
          <ac:spMkLst>
            <pc:docMk/>
            <pc:sldMk cId="2630886264" sldId="291"/>
            <ac:spMk id="7" creationId="{B30D755E-7FC4-4606-A7EC-D9612B0EEF9A}"/>
          </ac:spMkLst>
        </pc:spChg>
        <pc:spChg chg="mod">
          <ac:chgData name="Johnston, Derek A" userId="e7ec1644-c098-431a-bc11-3447d2f5b984" providerId="ADAL" clId="{6C7031C1-1A14-4643-AA9A-8A88D9C0E30F}" dt="2021-04-12T20:30:13.218" v="2999"/>
          <ac:spMkLst>
            <pc:docMk/>
            <pc:sldMk cId="2630886264" sldId="291"/>
            <ac:spMk id="8" creationId="{CADF0229-388D-42E3-987B-6AD97AEA0B00}"/>
          </ac:spMkLst>
        </pc:spChg>
        <pc:spChg chg="mod">
          <ac:chgData name="Johnston, Derek A" userId="e7ec1644-c098-431a-bc11-3447d2f5b984" providerId="ADAL" clId="{6C7031C1-1A14-4643-AA9A-8A88D9C0E30F}" dt="2021-04-12T20:30:26.338" v="3009" actId="20577"/>
          <ac:spMkLst>
            <pc:docMk/>
            <pc:sldMk cId="2630886264" sldId="291"/>
            <ac:spMk id="10" creationId="{16666B9F-CBA7-4E02-BB15-DD5118E37B1A}"/>
          </ac:spMkLst>
        </pc:spChg>
        <pc:spChg chg="mod">
          <ac:chgData name="Johnston, Derek A" userId="e7ec1644-c098-431a-bc11-3447d2f5b984" providerId="ADAL" clId="{6C7031C1-1A14-4643-AA9A-8A88D9C0E30F}" dt="2021-04-12T20:30:26.338" v="3009" actId="20577"/>
          <ac:spMkLst>
            <pc:docMk/>
            <pc:sldMk cId="2630886264" sldId="291"/>
            <ac:spMk id="11" creationId="{BA3CF8F0-E338-4149-9D7A-C09FEBE7E4E6}"/>
          </ac:spMkLst>
        </pc:spChg>
        <pc:spChg chg="mod">
          <ac:chgData name="Johnston, Derek A" userId="e7ec1644-c098-431a-bc11-3447d2f5b984" providerId="ADAL" clId="{6C7031C1-1A14-4643-AA9A-8A88D9C0E30F}" dt="2021-04-12T20:30:21.567" v="3007" actId="20577"/>
          <ac:spMkLst>
            <pc:docMk/>
            <pc:sldMk cId="2630886264" sldId="291"/>
            <ac:spMk id="13" creationId="{6C30F631-DD11-465A-9CA0-5E97E51AEA58}"/>
          </ac:spMkLst>
        </pc:spChg>
        <pc:spChg chg="mod">
          <ac:chgData name="Johnston, Derek A" userId="e7ec1644-c098-431a-bc11-3447d2f5b984" providerId="ADAL" clId="{6C7031C1-1A14-4643-AA9A-8A88D9C0E30F}" dt="2021-04-12T20:30:21.567" v="3007" actId="20577"/>
          <ac:spMkLst>
            <pc:docMk/>
            <pc:sldMk cId="2630886264" sldId="291"/>
            <ac:spMk id="14" creationId="{B2F1BA3D-B97F-44BA-8CD8-2201B509A29D}"/>
          </ac:spMkLst>
        </pc:spChg>
        <pc:spChg chg="mod">
          <ac:chgData name="Johnston, Derek A" userId="e7ec1644-c098-431a-bc11-3447d2f5b984" providerId="ADAL" clId="{6C7031C1-1A14-4643-AA9A-8A88D9C0E30F}" dt="2021-04-12T20:30:30.087" v="3011" actId="20577"/>
          <ac:spMkLst>
            <pc:docMk/>
            <pc:sldMk cId="2630886264" sldId="291"/>
            <ac:spMk id="16" creationId="{D9A8E9BC-16EA-4A58-8BA2-BA9759805959}"/>
          </ac:spMkLst>
        </pc:spChg>
        <pc:spChg chg="mod">
          <ac:chgData name="Johnston, Derek A" userId="e7ec1644-c098-431a-bc11-3447d2f5b984" providerId="ADAL" clId="{6C7031C1-1A14-4643-AA9A-8A88D9C0E30F}" dt="2021-04-12T20:30:30.087" v="3011" actId="20577"/>
          <ac:spMkLst>
            <pc:docMk/>
            <pc:sldMk cId="2630886264" sldId="291"/>
            <ac:spMk id="17" creationId="{7A3DE435-DD14-4A01-89C9-1988E70F7537}"/>
          </ac:spMkLst>
        </pc:spChg>
        <pc:spChg chg="add del mod">
          <ac:chgData name="Johnston, Derek A" userId="e7ec1644-c098-431a-bc11-3447d2f5b984" providerId="ADAL" clId="{6C7031C1-1A14-4643-AA9A-8A88D9C0E30F}" dt="2021-04-12T20:32:49.243" v="3046" actId="478"/>
          <ac:spMkLst>
            <pc:docMk/>
            <pc:sldMk cId="2630886264" sldId="291"/>
            <ac:spMk id="21" creationId="{DC1954BA-39FD-4F09-BC7B-9DCCF66C7D29}"/>
          </ac:spMkLst>
        </pc:spChg>
        <pc:spChg chg="add del mod">
          <ac:chgData name="Johnston, Derek A" userId="e7ec1644-c098-431a-bc11-3447d2f5b984" providerId="ADAL" clId="{6C7031C1-1A14-4643-AA9A-8A88D9C0E30F}" dt="2021-04-12T20:32:51.216" v="3047" actId="478"/>
          <ac:spMkLst>
            <pc:docMk/>
            <pc:sldMk cId="2630886264" sldId="291"/>
            <ac:spMk id="24" creationId="{9EB4E8A0-64E6-41B2-AF53-C63C502AC8A3}"/>
          </ac:spMkLst>
        </pc:spChg>
        <pc:grpChg chg="add mod">
          <ac:chgData name="Johnston, Derek A" userId="e7ec1644-c098-431a-bc11-3447d2f5b984" providerId="ADAL" clId="{6C7031C1-1A14-4643-AA9A-8A88D9C0E30F}" dt="2021-04-12T20:30:39.894" v="3014" actId="1076"/>
          <ac:grpSpMkLst>
            <pc:docMk/>
            <pc:sldMk cId="2630886264" sldId="291"/>
            <ac:grpSpMk id="6" creationId="{19CAD104-612C-4393-8E8A-8CA49B6C011E}"/>
          </ac:grpSpMkLst>
        </pc:grpChg>
        <pc:grpChg chg="add mod">
          <ac:chgData name="Johnston, Derek A" userId="e7ec1644-c098-431a-bc11-3447d2f5b984" providerId="ADAL" clId="{6C7031C1-1A14-4643-AA9A-8A88D9C0E30F}" dt="2021-04-12T20:30:42.899" v="3015" actId="1076"/>
          <ac:grpSpMkLst>
            <pc:docMk/>
            <pc:sldMk cId="2630886264" sldId="291"/>
            <ac:grpSpMk id="9" creationId="{A9E2E394-2A56-471E-8671-142D8E32CFA2}"/>
          </ac:grpSpMkLst>
        </pc:grpChg>
        <pc:grpChg chg="add mod">
          <ac:chgData name="Johnston, Derek A" userId="e7ec1644-c098-431a-bc11-3447d2f5b984" providerId="ADAL" clId="{6C7031C1-1A14-4643-AA9A-8A88D9C0E30F}" dt="2021-04-12T20:30:38.006" v="3013" actId="1076"/>
          <ac:grpSpMkLst>
            <pc:docMk/>
            <pc:sldMk cId="2630886264" sldId="291"/>
            <ac:grpSpMk id="12" creationId="{DB671635-B61F-49D4-B087-03929B74B027}"/>
          </ac:grpSpMkLst>
        </pc:grpChg>
        <pc:grpChg chg="add mod">
          <ac:chgData name="Johnston, Derek A" userId="e7ec1644-c098-431a-bc11-3447d2f5b984" providerId="ADAL" clId="{6C7031C1-1A14-4643-AA9A-8A88D9C0E30F}" dt="2021-04-12T20:30:47.439" v="3016" actId="1076"/>
          <ac:grpSpMkLst>
            <pc:docMk/>
            <pc:sldMk cId="2630886264" sldId="291"/>
            <ac:grpSpMk id="15" creationId="{48F8639F-8E46-4A94-94F9-D4C3B96221A9}"/>
          </ac:grpSpMkLst>
        </pc:grpChg>
        <pc:picChg chg="add mod">
          <ac:chgData name="Johnston, Derek A" userId="e7ec1644-c098-431a-bc11-3447d2f5b984" providerId="ADAL" clId="{6C7031C1-1A14-4643-AA9A-8A88D9C0E30F}" dt="2021-04-12T20:30:08.478" v="2998" actId="1076"/>
          <ac:picMkLst>
            <pc:docMk/>
            <pc:sldMk cId="2630886264" sldId="291"/>
            <ac:picMk id="5" creationId="{EDBEAA11-7638-4AF8-AB26-503AC27097A2}"/>
          </ac:picMkLst>
        </pc:picChg>
        <pc:cxnChg chg="add del mod">
          <ac:chgData name="Johnston, Derek A" userId="e7ec1644-c098-431a-bc11-3447d2f5b984" providerId="ADAL" clId="{6C7031C1-1A14-4643-AA9A-8A88D9C0E30F}" dt="2021-04-12T20:32:47.540" v="3045" actId="478"/>
          <ac:cxnSpMkLst>
            <pc:docMk/>
            <pc:sldMk cId="2630886264" sldId="291"/>
            <ac:cxnSpMk id="19" creationId="{C25F4E2F-B938-4FFB-B265-09A009E31E8F}"/>
          </ac:cxnSpMkLst>
        </pc:cxnChg>
        <pc:cxnChg chg="add del mod">
          <ac:chgData name="Johnston, Derek A" userId="e7ec1644-c098-431a-bc11-3447d2f5b984" providerId="ADAL" clId="{6C7031C1-1A14-4643-AA9A-8A88D9C0E30F}" dt="2021-04-12T20:32:52.018" v="3048" actId="478"/>
          <ac:cxnSpMkLst>
            <pc:docMk/>
            <pc:sldMk cId="2630886264" sldId="291"/>
            <ac:cxnSpMk id="23" creationId="{8D0A9454-B914-47C2-90B9-4A831EDF05ED}"/>
          </ac:cxnSpMkLst>
        </pc:cxnChg>
      </pc:sldChg>
      <pc:sldChg chg="modSp add mod">
        <pc:chgData name="Johnston, Derek A" userId="e7ec1644-c098-431a-bc11-3447d2f5b984" providerId="ADAL" clId="{6C7031C1-1A14-4643-AA9A-8A88D9C0E30F}" dt="2021-04-12T20:33:26.923" v="3056" actId="207"/>
        <pc:sldMkLst>
          <pc:docMk/>
          <pc:sldMk cId="1311774181" sldId="292"/>
        </pc:sldMkLst>
        <pc:spChg chg="mod">
          <ac:chgData name="Johnston, Derek A" userId="e7ec1644-c098-431a-bc11-3447d2f5b984" providerId="ADAL" clId="{6C7031C1-1A14-4643-AA9A-8A88D9C0E30F}" dt="2021-04-12T20:33:18.301" v="3052" actId="207"/>
          <ac:spMkLst>
            <pc:docMk/>
            <pc:sldMk cId="1311774181" sldId="292"/>
            <ac:spMk id="21" creationId="{DC1954BA-39FD-4F09-BC7B-9DCCF66C7D29}"/>
          </ac:spMkLst>
        </pc:spChg>
        <pc:spChg chg="mod">
          <ac:chgData name="Johnston, Derek A" userId="e7ec1644-c098-431a-bc11-3447d2f5b984" providerId="ADAL" clId="{6C7031C1-1A14-4643-AA9A-8A88D9C0E30F}" dt="2021-04-12T20:33:26.923" v="3056" actId="207"/>
          <ac:spMkLst>
            <pc:docMk/>
            <pc:sldMk cId="1311774181" sldId="292"/>
            <ac:spMk id="24" creationId="{9EB4E8A0-64E6-41B2-AF53-C63C502AC8A3}"/>
          </ac:spMkLst>
        </pc:spChg>
        <pc:cxnChg chg="mod">
          <ac:chgData name="Johnston, Derek A" userId="e7ec1644-c098-431a-bc11-3447d2f5b984" providerId="ADAL" clId="{6C7031C1-1A14-4643-AA9A-8A88D9C0E30F}" dt="2021-04-12T20:33:05.672" v="3049" actId="208"/>
          <ac:cxnSpMkLst>
            <pc:docMk/>
            <pc:sldMk cId="1311774181" sldId="292"/>
            <ac:cxnSpMk id="19" creationId="{C25F4E2F-B938-4FFB-B265-09A009E31E8F}"/>
          </ac:cxnSpMkLst>
        </pc:cxnChg>
        <pc:cxnChg chg="mod">
          <ac:chgData name="Johnston, Derek A" userId="e7ec1644-c098-431a-bc11-3447d2f5b984" providerId="ADAL" clId="{6C7031C1-1A14-4643-AA9A-8A88D9C0E30F}" dt="2021-04-12T20:33:09.110" v="3050" actId="208"/>
          <ac:cxnSpMkLst>
            <pc:docMk/>
            <pc:sldMk cId="1311774181" sldId="292"/>
            <ac:cxnSpMk id="23" creationId="{8D0A9454-B914-47C2-90B9-4A831EDF05ED}"/>
          </ac:cxnSpMkLst>
        </pc:cxnChg>
      </pc:sldChg>
      <pc:sldChg chg="addSp modSp add mod">
        <pc:chgData name="Johnston, Derek A" userId="e7ec1644-c098-431a-bc11-3447d2f5b984" providerId="ADAL" clId="{6C7031C1-1A14-4643-AA9A-8A88D9C0E30F}" dt="2021-04-12T20:34:57.221" v="3077" actId="207"/>
        <pc:sldMkLst>
          <pc:docMk/>
          <pc:sldMk cId="504497333" sldId="293"/>
        </pc:sldMkLst>
        <pc:spChg chg="add mod">
          <ac:chgData name="Johnston, Derek A" userId="e7ec1644-c098-431a-bc11-3447d2f5b984" providerId="ADAL" clId="{6C7031C1-1A14-4643-AA9A-8A88D9C0E30F}" dt="2021-04-12T20:34:57.221" v="3077" actId="207"/>
          <ac:spMkLst>
            <pc:docMk/>
            <pc:sldMk cId="504497333" sldId="293"/>
            <ac:spMk id="25" creationId="{621A203C-92C5-465E-B308-3FD8EB4FBDFB}"/>
          </ac:spMkLst>
        </pc:spChg>
        <pc:spChg chg="add mod">
          <ac:chgData name="Johnston, Derek A" userId="e7ec1644-c098-431a-bc11-3447d2f5b984" providerId="ADAL" clId="{6C7031C1-1A14-4643-AA9A-8A88D9C0E30F}" dt="2021-04-12T20:34:49.876" v="3076" actId="207"/>
          <ac:spMkLst>
            <pc:docMk/>
            <pc:sldMk cId="504497333" sldId="293"/>
            <ac:spMk id="26" creationId="{529A357D-C3B0-4E76-9576-209ABACAD5B3}"/>
          </ac:spMkLst>
        </pc:spChg>
        <pc:cxnChg chg="add mod">
          <ac:chgData name="Johnston, Derek A" userId="e7ec1644-c098-431a-bc11-3447d2f5b984" providerId="ADAL" clId="{6C7031C1-1A14-4643-AA9A-8A88D9C0E30F}" dt="2021-04-12T20:34:35.825" v="3073" actId="208"/>
          <ac:cxnSpMkLst>
            <pc:docMk/>
            <pc:sldMk cId="504497333" sldId="293"/>
            <ac:cxnSpMk id="18" creationId="{221CBFB8-2636-46D3-9FDE-48F5CB7A4F51}"/>
          </ac:cxnSpMkLst>
        </pc:cxnChg>
        <pc:cxnChg chg="add mod">
          <ac:chgData name="Johnston, Derek A" userId="e7ec1644-c098-431a-bc11-3447d2f5b984" providerId="ADAL" clId="{6C7031C1-1A14-4643-AA9A-8A88D9C0E30F}" dt="2021-04-12T20:34:33.120" v="3072" actId="208"/>
          <ac:cxnSpMkLst>
            <pc:docMk/>
            <pc:sldMk cId="504497333" sldId="293"/>
            <ac:cxnSpMk id="22" creationId="{74773FF5-B97D-4FF2-A272-0FF66FE3CE37}"/>
          </ac:cxnSpMkLst>
        </pc:cxnChg>
      </pc:sldChg>
      <pc:sldChg chg="addSp modSp add mod">
        <pc:chgData name="Johnston, Derek A" userId="e7ec1644-c098-431a-bc11-3447d2f5b984" providerId="ADAL" clId="{6C7031C1-1A14-4643-AA9A-8A88D9C0E30F}" dt="2021-04-12T20:36:00.899" v="3094" actId="207"/>
        <pc:sldMkLst>
          <pc:docMk/>
          <pc:sldMk cId="1371768782" sldId="294"/>
        </pc:sldMkLst>
        <pc:spChg chg="add mod">
          <ac:chgData name="Johnston, Derek A" userId="e7ec1644-c098-431a-bc11-3447d2f5b984" providerId="ADAL" clId="{6C7031C1-1A14-4643-AA9A-8A88D9C0E30F}" dt="2021-04-12T20:35:54.555" v="3092" actId="207"/>
          <ac:spMkLst>
            <pc:docMk/>
            <pc:sldMk cId="1371768782" sldId="294"/>
            <ac:spMk id="27" creationId="{063838D2-F13B-4634-B625-900CF3F7B9A3}"/>
          </ac:spMkLst>
        </pc:spChg>
        <pc:spChg chg="add mod">
          <ac:chgData name="Johnston, Derek A" userId="e7ec1644-c098-431a-bc11-3447d2f5b984" providerId="ADAL" clId="{6C7031C1-1A14-4643-AA9A-8A88D9C0E30F}" dt="2021-04-12T20:36:00.899" v="3094" actId="207"/>
          <ac:spMkLst>
            <pc:docMk/>
            <pc:sldMk cId="1371768782" sldId="294"/>
            <ac:spMk id="30" creationId="{75778230-6612-4942-8DAA-54463E788A13}"/>
          </ac:spMkLst>
        </pc:spChg>
        <pc:cxnChg chg="add mod">
          <ac:chgData name="Johnston, Derek A" userId="e7ec1644-c098-431a-bc11-3447d2f5b984" providerId="ADAL" clId="{6C7031C1-1A14-4643-AA9A-8A88D9C0E30F}" dt="2021-04-12T20:35:47.635" v="3090" actId="208"/>
          <ac:cxnSpMkLst>
            <pc:docMk/>
            <pc:sldMk cId="1371768782" sldId="294"/>
            <ac:cxnSpMk id="20" creationId="{A3D5A02E-E60A-4EEE-91B8-1BEB3C7C6CED}"/>
          </ac:cxnSpMkLst>
        </pc:cxnChg>
        <pc:cxnChg chg="add mod">
          <ac:chgData name="Johnston, Derek A" userId="e7ec1644-c098-431a-bc11-3447d2f5b984" providerId="ADAL" clId="{6C7031C1-1A14-4643-AA9A-8A88D9C0E30F}" dt="2021-04-12T20:35:43.010" v="3089" actId="208"/>
          <ac:cxnSpMkLst>
            <pc:docMk/>
            <pc:sldMk cId="1371768782" sldId="294"/>
            <ac:cxnSpMk id="29" creationId="{62D6CB57-0524-4EF6-B139-89B89232F2F5}"/>
          </ac:cxnSpMkLst>
        </pc:cxnChg>
      </pc:sldChg>
      <pc:sldChg chg="add del">
        <pc:chgData name="Johnston, Derek A" userId="e7ec1644-c098-431a-bc11-3447d2f5b984" providerId="ADAL" clId="{6C7031C1-1A14-4643-AA9A-8A88D9C0E30F}" dt="2021-04-12T20:36:28.794" v="3096" actId="47"/>
        <pc:sldMkLst>
          <pc:docMk/>
          <pc:sldMk cId="345604714" sldId="295"/>
        </pc:sldMkLst>
      </pc:sldChg>
      <pc:sldChg chg="addSp modSp add mod">
        <pc:chgData name="Johnston, Derek A" userId="e7ec1644-c098-431a-bc11-3447d2f5b984" providerId="ADAL" clId="{6C7031C1-1A14-4643-AA9A-8A88D9C0E30F}" dt="2021-04-12T20:38:01.863" v="3119" actId="207"/>
        <pc:sldMkLst>
          <pc:docMk/>
          <pc:sldMk cId="2858650462" sldId="296"/>
        </pc:sldMkLst>
        <pc:spChg chg="add mod">
          <ac:chgData name="Johnston, Derek A" userId="e7ec1644-c098-431a-bc11-3447d2f5b984" providerId="ADAL" clId="{6C7031C1-1A14-4643-AA9A-8A88D9C0E30F}" dt="2021-04-12T20:38:01.863" v="3119" actId="207"/>
          <ac:spMkLst>
            <pc:docMk/>
            <pc:sldMk cId="2858650462" sldId="296"/>
            <ac:spMk id="31" creationId="{B0CCA977-6B76-4B84-A215-53FCD6FD1511}"/>
          </ac:spMkLst>
        </pc:spChg>
        <pc:spChg chg="add mod">
          <ac:chgData name="Johnston, Derek A" userId="e7ec1644-c098-431a-bc11-3447d2f5b984" providerId="ADAL" clId="{6C7031C1-1A14-4643-AA9A-8A88D9C0E30F}" dt="2021-04-12T20:37:56.313" v="3117" actId="207"/>
          <ac:spMkLst>
            <pc:docMk/>
            <pc:sldMk cId="2858650462" sldId="296"/>
            <ac:spMk id="34" creationId="{17B71A45-1C9C-41AA-B783-CDC7BAA7753B}"/>
          </ac:spMkLst>
        </pc:spChg>
        <pc:cxnChg chg="add mod">
          <ac:chgData name="Johnston, Derek A" userId="e7ec1644-c098-431a-bc11-3447d2f5b984" providerId="ADAL" clId="{6C7031C1-1A14-4643-AA9A-8A88D9C0E30F}" dt="2021-04-12T20:37:49.328" v="3115" actId="208"/>
          <ac:cxnSpMkLst>
            <pc:docMk/>
            <pc:sldMk cId="2858650462" sldId="296"/>
            <ac:cxnSpMk id="28" creationId="{B9D6B243-12A4-469D-8F59-731AA0B0AA8B}"/>
          </ac:cxnSpMkLst>
        </pc:cxnChg>
        <pc:cxnChg chg="add mod">
          <ac:chgData name="Johnston, Derek A" userId="e7ec1644-c098-431a-bc11-3447d2f5b984" providerId="ADAL" clId="{6C7031C1-1A14-4643-AA9A-8A88D9C0E30F}" dt="2021-04-12T20:37:46.824" v="3114" actId="208"/>
          <ac:cxnSpMkLst>
            <pc:docMk/>
            <pc:sldMk cId="2858650462" sldId="296"/>
            <ac:cxnSpMk id="33" creationId="{892DF764-3BB7-4306-9FBC-5EA57FD956D0}"/>
          </ac:cxnSpMkLst>
        </pc:cxnChg>
      </pc:sldChg>
      <pc:sldChg chg="add">
        <pc:chgData name="Johnston, Derek A" userId="e7ec1644-c098-431a-bc11-3447d2f5b984" providerId="ADAL" clId="{6C7031C1-1A14-4643-AA9A-8A88D9C0E30F}" dt="2021-04-12T20:37:38.361" v="3113"/>
        <pc:sldMkLst>
          <pc:docMk/>
          <pc:sldMk cId="4114098744" sldId="297"/>
        </pc:sldMkLst>
      </pc:sldChg>
      <pc:sldChg chg="addSp modSp new mod setBg">
        <pc:chgData name="Johnston, Derek A" userId="e7ec1644-c098-431a-bc11-3447d2f5b984" providerId="ADAL" clId="{6C7031C1-1A14-4643-AA9A-8A88D9C0E30F}" dt="2021-04-12T20:54:15.904" v="3746" actId="26606"/>
        <pc:sldMkLst>
          <pc:docMk/>
          <pc:sldMk cId="3506627881" sldId="298"/>
        </pc:sldMkLst>
        <pc:spChg chg="mo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2" creationId="{CB6EB78F-45EF-4054-AFC4-DCBF6A3F8CF9}"/>
          </ac:spMkLst>
        </pc:spChg>
        <pc:spChg chg="mo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3" creationId="{1820128A-02D7-4E7A-9F16-3C510FECE527}"/>
          </ac:spMkLst>
        </pc:spChg>
        <pc:spChg chg="mo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4" creationId="{A647615F-CC24-46D7-A304-C13AC4594257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11" creationId="{8555C5B3-193A-4749-9AFD-682E53CDDE8F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13" creationId="{2EAE06A6-F76A-41C9-827A-C561B004485C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15" creationId="{89F9D4E8-0639-444B-949B-9518585061AF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17" creationId="{7E3DA7A2-ED70-4BBA-AB72-00AD461FA405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19" creationId="{FC485432-3647-4218-B5D3-15D3FA222B13}"/>
          </ac:spMkLst>
        </pc:spChg>
        <pc:spChg chg="add">
          <ac:chgData name="Johnston, Derek A" userId="e7ec1644-c098-431a-bc11-3447d2f5b984" providerId="ADAL" clId="{6C7031C1-1A14-4643-AA9A-8A88D9C0E30F}" dt="2021-04-12T20:54:15.904" v="3746" actId="26606"/>
          <ac:spMkLst>
            <pc:docMk/>
            <pc:sldMk cId="3506627881" sldId="298"/>
            <ac:spMk id="21" creationId="{F4AFDDCA-6ABA-4D23-8A5C-1BF0F4308148}"/>
          </ac:spMkLst>
        </pc:spChg>
        <pc:picChg chg="add">
          <ac:chgData name="Johnston, Derek A" userId="e7ec1644-c098-431a-bc11-3447d2f5b984" providerId="ADAL" clId="{6C7031C1-1A14-4643-AA9A-8A88D9C0E30F}" dt="2021-04-12T20:54:15.904" v="3746" actId="26606"/>
          <ac:picMkLst>
            <pc:docMk/>
            <pc:sldMk cId="3506627881" sldId="298"/>
            <ac:picMk id="8" creationId="{7FC8EDE8-5041-4A94-9556-8871A47A2EBC}"/>
          </ac:picMkLst>
        </pc:picChg>
      </pc:sldChg>
      <pc:sldChg chg="addSp modSp new mod">
        <pc:chgData name="Johnston, Derek A" userId="e7ec1644-c098-431a-bc11-3447d2f5b984" providerId="ADAL" clId="{6C7031C1-1A14-4643-AA9A-8A88D9C0E30F}" dt="2021-04-12T20:41:46.184" v="3372" actId="20577"/>
        <pc:sldMkLst>
          <pc:docMk/>
          <pc:sldMk cId="1506633254" sldId="299"/>
        </pc:sldMkLst>
        <pc:spChg chg="mod">
          <ac:chgData name="Johnston, Derek A" userId="e7ec1644-c098-431a-bc11-3447d2f5b984" providerId="ADAL" clId="{6C7031C1-1A14-4643-AA9A-8A88D9C0E30F}" dt="2021-04-12T20:38:28.115" v="3180" actId="20577"/>
          <ac:spMkLst>
            <pc:docMk/>
            <pc:sldMk cId="1506633254" sldId="299"/>
            <ac:spMk id="2" creationId="{6035F06C-E5FA-47E4-8B70-3A98D687BEE3}"/>
          </ac:spMkLst>
        </pc:spChg>
        <pc:spChg chg="mod">
          <ac:chgData name="Johnston, Derek A" userId="e7ec1644-c098-431a-bc11-3447d2f5b984" providerId="ADAL" clId="{6C7031C1-1A14-4643-AA9A-8A88D9C0E30F}" dt="2021-04-12T20:41:46.184" v="3372" actId="20577"/>
          <ac:spMkLst>
            <pc:docMk/>
            <pc:sldMk cId="1506633254" sldId="299"/>
            <ac:spMk id="3" creationId="{54397EFC-10AE-4C28-A18D-B6752CF35F29}"/>
          </ac:spMkLst>
        </pc:spChg>
        <pc:picChg chg="add mod">
          <ac:chgData name="Johnston, Derek A" userId="e7ec1644-c098-431a-bc11-3447d2f5b984" providerId="ADAL" clId="{6C7031C1-1A14-4643-AA9A-8A88D9C0E30F}" dt="2021-04-12T20:40:05.314" v="3323" actId="1076"/>
          <ac:picMkLst>
            <pc:docMk/>
            <pc:sldMk cId="1506633254" sldId="299"/>
            <ac:picMk id="7" creationId="{246A5CDC-511A-4E5D-A308-A04AE6F90A95}"/>
          </ac:picMkLst>
        </pc:picChg>
      </pc:sldChg>
      <pc:sldChg chg="addSp modSp add mod">
        <pc:chgData name="Johnston, Derek A" userId="e7ec1644-c098-431a-bc11-3447d2f5b984" providerId="ADAL" clId="{6C7031C1-1A14-4643-AA9A-8A88D9C0E30F}" dt="2021-04-12T20:42:31.220" v="3382" actId="1582"/>
        <pc:sldMkLst>
          <pc:docMk/>
          <pc:sldMk cId="2198720928" sldId="300"/>
        </pc:sldMkLst>
        <pc:spChg chg="mod">
          <ac:chgData name="Johnston, Derek A" userId="e7ec1644-c098-431a-bc11-3447d2f5b984" providerId="ADAL" clId="{6C7031C1-1A14-4643-AA9A-8A88D9C0E30F}" dt="2021-04-12T20:42:07.148" v="3378" actId="400"/>
          <ac:spMkLst>
            <pc:docMk/>
            <pc:sldMk cId="2198720928" sldId="300"/>
            <ac:spMk id="3" creationId="{54397EFC-10AE-4C28-A18D-B6752CF35F29}"/>
          </ac:spMkLst>
        </pc:spChg>
        <pc:spChg chg="add mod">
          <ac:chgData name="Johnston, Derek A" userId="e7ec1644-c098-431a-bc11-3447d2f5b984" providerId="ADAL" clId="{6C7031C1-1A14-4643-AA9A-8A88D9C0E30F}" dt="2021-04-12T20:42:31.220" v="3382" actId="1582"/>
          <ac:spMkLst>
            <pc:docMk/>
            <pc:sldMk cId="2198720928" sldId="300"/>
            <ac:spMk id="6" creationId="{6A90541A-32BD-4B1F-BE97-20C56B39B0F5}"/>
          </ac:spMkLst>
        </pc:spChg>
      </pc:sldChg>
      <pc:sldChg chg="addSp modSp new mod setBg">
        <pc:chgData name="Johnston, Derek A" userId="e7ec1644-c098-431a-bc11-3447d2f5b984" providerId="ADAL" clId="{6C7031C1-1A14-4643-AA9A-8A88D9C0E30F}" dt="2021-04-12T20:54:05.330" v="3744" actId="26606"/>
        <pc:sldMkLst>
          <pc:docMk/>
          <pc:sldMk cId="4163934611" sldId="301"/>
        </pc:sldMkLst>
        <pc:spChg chg="mo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2" creationId="{AF6315AF-2054-4E61-BF48-295B687688DB}"/>
          </ac:spMkLst>
        </pc:spChg>
        <pc:spChg chg="mo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3" creationId="{8964969F-A6F8-4A94-85F5-E227D039CBCB}"/>
          </ac:spMkLst>
        </pc:spChg>
        <pc:spChg chg="mo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4" creationId="{F7926B78-3952-40FB-A43A-6DE6D9543FF3}"/>
          </ac:spMkLst>
        </pc:spChg>
        <pc:spChg chg="ad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11" creationId="{A33739E3-2922-4229-841B-33CE71C67584}"/>
          </ac:spMkLst>
        </pc:spChg>
        <pc:spChg chg="ad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13" creationId="{C4C9F2B0-1044-46EB-8AEB-C3BFFDE6C2CC}"/>
          </ac:spMkLst>
        </pc:spChg>
        <pc:spChg chg="ad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15" creationId="{D28B54C3-B57B-472A-B96E-1FCB67093DC2}"/>
          </ac:spMkLst>
        </pc:spChg>
        <pc:spChg chg="add">
          <ac:chgData name="Johnston, Derek A" userId="e7ec1644-c098-431a-bc11-3447d2f5b984" providerId="ADAL" clId="{6C7031C1-1A14-4643-AA9A-8A88D9C0E30F}" dt="2021-04-12T20:54:05.330" v="3744" actId="26606"/>
          <ac:spMkLst>
            <pc:docMk/>
            <pc:sldMk cId="4163934611" sldId="301"/>
            <ac:spMk id="17" creationId="{7DB3C429-F8DA-49B9-AF84-21996FCF78B5}"/>
          </ac:spMkLst>
        </pc:spChg>
        <pc:picChg chg="add">
          <ac:chgData name="Johnston, Derek A" userId="e7ec1644-c098-431a-bc11-3447d2f5b984" providerId="ADAL" clId="{6C7031C1-1A14-4643-AA9A-8A88D9C0E30F}" dt="2021-04-12T20:54:05.330" v="3744" actId="26606"/>
          <ac:picMkLst>
            <pc:docMk/>
            <pc:sldMk cId="4163934611" sldId="301"/>
            <ac:picMk id="8" creationId="{28A60BE2-E73F-42FD-9119-E2687BE4D23D}"/>
          </ac:picMkLst>
        </pc:picChg>
      </pc:sldChg>
      <pc:sldChg chg="addSp modSp new mod">
        <pc:chgData name="Johnston, Derek A" userId="e7ec1644-c098-431a-bc11-3447d2f5b984" providerId="ADAL" clId="{6C7031C1-1A14-4643-AA9A-8A88D9C0E30F}" dt="2021-04-12T20:46:13.399" v="3693" actId="1076"/>
        <pc:sldMkLst>
          <pc:docMk/>
          <pc:sldMk cId="1692556940" sldId="302"/>
        </pc:sldMkLst>
        <pc:spChg chg="mod">
          <ac:chgData name="Johnston, Derek A" userId="e7ec1644-c098-431a-bc11-3447d2f5b984" providerId="ADAL" clId="{6C7031C1-1A14-4643-AA9A-8A88D9C0E30F}" dt="2021-04-12T20:43:01.368" v="3441" actId="20577"/>
          <ac:spMkLst>
            <pc:docMk/>
            <pc:sldMk cId="1692556940" sldId="302"/>
            <ac:spMk id="2" creationId="{0EAF068C-C2FB-41BE-8D9B-8FD3FA6F1562}"/>
          </ac:spMkLst>
        </pc:spChg>
        <pc:spChg chg="mod">
          <ac:chgData name="Johnston, Derek A" userId="e7ec1644-c098-431a-bc11-3447d2f5b984" providerId="ADAL" clId="{6C7031C1-1A14-4643-AA9A-8A88D9C0E30F}" dt="2021-04-12T20:46:08.665" v="3692" actId="20577"/>
          <ac:spMkLst>
            <pc:docMk/>
            <pc:sldMk cId="1692556940" sldId="302"/>
            <ac:spMk id="3" creationId="{B89B6B08-0695-4A28-8992-3FC67467D88F}"/>
          </ac:spMkLst>
        </pc:spChg>
        <pc:picChg chg="add mod">
          <ac:chgData name="Johnston, Derek A" userId="e7ec1644-c098-431a-bc11-3447d2f5b984" providerId="ADAL" clId="{6C7031C1-1A14-4643-AA9A-8A88D9C0E30F}" dt="2021-04-12T20:46:13.399" v="3693" actId="1076"/>
          <ac:picMkLst>
            <pc:docMk/>
            <pc:sldMk cId="1692556940" sldId="302"/>
            <ac:picMk id="7" creationId="{AC4DC82A-AB69-4F3D-A497-967212912D9E}"/>
          </ac:picMkLst>
        </pc:picChg>
      </pc:sldChg>
      <pc:sldChg chg="addSp modSp add mod">
        <pc:chgData name="Johnston, Derek A" userId="e7ec1644-c098-431a-bc11-3447d2f5b984" providerId="ADAL" clId="{6C7031C1-1A14-4643-AA9A-8A88D9C0E30F}" dt="2021-04-12T20:46:42.449" v="3703" actId="1076"/>
        <pc:sldMkLst>
          <pc:docMk/>
          <pc:sldMk cId="2533888258" sldId="303"/>
        </pc:sldMkLst>
        <pc:spChg chg="mod">
          <ac:chgData name="Johnston, Derek A" userId="e7ec1644-c098-431a-bc11-3447d2f5b984" providerId="ADAL" clId="{6C7031C1-1A14-4643-AA9A-8A88D9C0E30F}" dt="2021-04-12T20:46:24.321" v="3697" actId="400"/>
          <ac:spMkLst>
            <pc:docMk/>
            <pc:sldMk cId="2533888258" sldId="303"/>
            <ac:spMk id="3" creationId="{B89B6B08-0695-4A28-8992-3FC67467D88F}"/>
          </ac:spMkLst>
        </pc:spChg>
        <pc:spChg chg="add mod">
          <ac:chgData name="Johnston, Derek A" userId="e7ec1644-c098-431a-bc11-3447d2f5b984" providerId="ADAL" clId="{6C7031C1-1A14-4643-AA9A-8A88D9C0E30F}" dt="2021-04-12T20:46:36.979" v="3701" actId="1582"/>
          <ac:spMkLst>
            <pc:docMk/>
            <pc:sldMk cId="2533888258" sldId="303"/>
            <ac:spMk id="6" creationId="{E57E3DC9-3084-48EE-8EBA-CD9B861DA809}"/>
          </ac:spMkLst>
        </pc:spChg>
        <pc:spChg chg="add mod">
          <ac:chgData name="Johnston, Derek A" userId="e7ec1644-c098-431a-bc11-3447d2f5b984" providerId="ADAL" clId="{6C7031C1-1A14-4643-AA9A-8A88D9C0E30F}" dt="2021-04-12T20:46:42.449" v="3703" actId="1076"/>
          <ac:spMkLst>
            <pc:docMk/>
            <pc:sldMk cId="2533888258" sldId="303"/>
            <ac:spMk id="8" creationId="{6E17B057-76C2-4B5A-AFCF-A6CBC4636DED}"/>
          </ac:spMkLst>
        </pc:spChg>
      </pc:sldChg>
      <pc:sldChg chg="addSp delSp modSp new mod setBg">
        <pc:chgData name="Johnston, Derek A" userId="e7ec1644-c098-431a-bc11-3447d2f5b984" providerId="ADAL" clId="{6C7031C1-1A14-4643-AA9A-8A88D9C0E30F}" dt="2021-04-12T20:54:31.645" v="3755" actId="26606"/>
        <pc:sldMkLst>
          <pc:docMk/>
          <pc:sldMk cId="4030465795" sldId="304"/>
        </pc:sldMkLst>
        <pc:spChg chg="mo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2" creationId="{59E35492-5D20-4401-B786-48B236E26C00}"/>
          </ac:spMkLst>
        </pc:spChg>
        <pc:spChg chg="mo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3" creationId="{3D8D1F7C-D785-41A5-8B6D-5BE8DE17B539}"/>
          </ac:spMkLst>
        </pc:spChg>
        <pc:spChg chg="mo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4" creationId="{B3B12D3D-18F0-42F2-97FC-DDFEE4518B3D}"/>
          </ac:spMkLst>
        </pc:spChg>
        <pc:spChg chg="ad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10" creationId="{9203DE33-2CD4-4CA8-9AF3-37C3B65133B0}"/>
          </ac:spMkLst>
        </pc:spChg>
        <pc:spChg chg="add del">
          <ac:chgData name="Johnston, Derek A" userId="e7ec1644-c098-431a-bc11-3447d2f5b984" providerId="ADAL" clId="{6C7031C1-1A14-4643-AA9A-8A88D9C0E30F}" dt="2021-04-12T20:54:31.635" v="3754" actId="26606"/>
          <ac:spMkLst>
            <pc:docMk/>
            <pc:sldMk cId="4030465795" sldId="304"/>
            <ac:spMk id="11" creationId="{A8384FB5-9ADC-4DDC-881B-597D56F5B15D}"/>
          </ac:spMkLst>
        </pc:spChg>
        <pc:spChg chg="ad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12" creationId="{0AF57B88-1D4C-41FA-A761-EC1DD10C35CB}"/>
          </ac:spMkLst>
        </pc:spChg>
        <pc:spChg chg="add del">
          <ac:chgData name="Johnston, Derek A" userId="e7ec1644-c098-431a-bc11-3447d2f5b984" providerId="ADAL" clId="{6C7031C1-1A14-4643-AA9A-8A88D9C0E30F}" dt="2021-04-12T20:54:31.635" v="3754" actId="26606"/>
          <ac:spMkLst>
            <pc:docMk/>
            <pc:sldMk cId="4030465795" sldId="304"/>
            <ac:spMk id="13" creationId="{91E5A9A7-95C6-4F4F-B00E-C82E07FE62EF}"/>
          </ac:spMkLst>
        </pc:spChg>
        <pc:spChg chg="ad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14" creationId="{D2548F45-5164-4ABB-8212-7F293FDED8D4}"/>
          </ac:spMkLst>
        </pc:spChg>
        <pc:spChg chg="add del">
          <ac:chgData name="Johnston, Derek A" userId="e7ec1644-c098-431a-bc11-3447d2f5b984" providerId="ADAL" clId="{6C7031C1-1A14-4643-AA9A-8A88D9C0E30F}" dt="2021-04-12T20:54:31.635" v="3754" actId="26606"/>
          <ac:spMkLst>
            <pc:docMk/>
            <pc:sldMk cId="4030465795" sldId="304"/>
            <ac:spMk id="15" creationId="{D07DD2DE-F619-49DD-B5E7-03A290FF4ED1}"/>
          </ac:spMkLst>
        </pc:spChg>
        <pc:spChg chg="add">
          <ac:chgData name="Johnston, Derek A" userId="e7ec1644-c098-431a-bc11-3447d2f5b984" providerId="ADAL" clId="{6C7031C1-1A14-4643-AA9A-8A88D9C0E30F}" dt="2021-04-12T20:54:31.645" v="3755" actId="26606"/>
          <ac:spMkLst>
            <pc:docMk/>
            <pc:sldMk cId="4030465795" sldId="304"/>
            <ac:spMk id="16" creationId="{5E81CCFB-7BEF-4186-86FB-D09450B4D02D}"/>
          </ac:spMkLst>
        </pc:spChg>
        <pc:spChg chg="add del">
          <ac:chgData name="Johnston, Derek A" userId="e7ec1644-c098-431a-bc11-3447d2f5b984" providerId="ADAL" clId="{6C7031C1-1A14-4643-AA9A-8A88D9C0E30F}" dt="2021-04-12T20:54:31.635" v="3754" actId="26606"/>
          <ac:spMkLst>
            <pc:docMk/>
            <pc:sldMk cId="4030465795" sldId="304"/>
            <ac:spMk id="17" creationId="{85149191-5F60-4A28-AAFF-039F96B0F3EC}"/>
          </ac:spMkLst>
        </pc:spChg>
        <pc:spChg chg="add del">
          <ac:chgData name="Johnston, Derek A" userId="e7ec1644-c098-431a-bc11-3447d2f5b984" providerId="ADAL" clId="{6C7031C1-1A14-4643-AA9A-8A88D9C0E30F}" dt="2021-04-12T20:54:31.635" v="3754" actId="26606"/>
          <ac:spMkLst>
            <pc:docMk/>
            <pc:sldMk cId="4030465795" sldId="304"/>
            <ac:spMk id="19" creationId="{F8260ED5-17F7-4158-B241-D51DD4CF1B7E}"/>
          </ac:spMkLst>
        </pc:spChg>
        <pc:picChg chg="add">
          <ac:chgData name="Johnston, Derek A" userId="e7ec1644-c098-431a-bc11-3447d2f5b984" providerId="ADAL" clId="{6C7031C1-1A14-4643-AA9A-8A88D9C0E30F}" dt="2021-04-12T20:54:31.645" v="3755" actId="26606"/>
          <ac:picMkLst>
            <pc:docMk/>
            <pc:sldMk cId="4030465795" sldId="304"/>
            <ac:picMk id="6" creationId="{870F7B30-82AB-4D7E-9057-08CAB7BEFE34}"/>
          </ac:picMkLst>
        </pc:picChg>
        <pc:picChg chg="add del">
          <ac:chgData name="Johnston, Derek A" userId="e7ec1644-c098-431a-bc11-3447d2f5b984" providerId="ADAL" clId="{6C7031C1-1A14-4643-AA9A-8A88D9C0E30F}" dt="2021-04-12T20:54:31.635" v="3754" actId="26606"/>
          <ac:picMkLst>
            <pc:docMk/>
            <pc:sldMk cId="4030465795" sldId="304"/>
            <ac:picMk id="8" creationId="{516553CD-3BCF-45BA-B747-E8B6993ECCE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9DAA8-A438-4E2A-94F4-5B296E91C88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876F0-7D1A-4B77-AEA2-DE6D71FC2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91DF3-204A-4E59-AB8F-31E3D631FFF5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4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3D980-7323-489F-8F39-2149E12272DD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76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244A4-9841-4A39-ADC6-2A881ABE6719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A1A0-8E88-4D44-9541-FD1BFDB89E91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388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9164A-9382-476B-A8AE-FD7C34B2E277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90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34BB-EF97-46F3-8FED-C4C3A75E4F1A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1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2B267-4D6C-4BB8-94FB-237404B27191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6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4A7E-5158-4227-812B-56E5ACC0F493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95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4A3DE-E370-47C3-9660-0B81CE93E7F5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3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76202-9F78-45A9-9B6B-3F7DB6690017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85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E3232-CE79-4F7C-AAFB-D52831FF1D3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9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38880-1A6B-480A-A1EC-3F7C42B79E6F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 2372 | Lecture 307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3DB24-6EA3-49FC-953A-4C0C033534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7046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4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4.png"/><Relationship Id="rId18" Type="http://schemas.openxmlformats.org/officeDocument/2006/relationships/image" Target="../media/image61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51.png"/><Relationship Id="rId17" Type="http://schemas.openxmlformats.org/officeDocument/2006/relationships/image" Target="../media/image60.png"/><Relationship Id="rId2" Type="http://schemas.openxmlformats.org/officeDocument/2006/relationships/image" Target="../media/image39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0.png"/><Relationship Id="rId5" Type="http://schemas.openxmlformats.org/officeDocument/2006/relationships/image" Target="../media/image42.png"/><Relationship Id="rId15" Type="http://schemas.openxmlformats.org/officeDocument/2006/relationships/image" Target="../media/image58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9.png"/><Relationship Id="rId5" Type="http://schemas.openxmlformats.org/officeDocument/2006/relationships/image" Target="../media/image69.png"/><Relationship Id="rId10" Type="http://schemas.openxmlformats.org/officeDocument/2006/relationships/image" Target="../media/image78.png"/><Relationship Id="rId4" Type="http://schemas.openxmlformats.org/officeDocument/2006/relationships/image" Target="../media/image68.png"/><Relationship Id="rId9" Type="http://schemas.openxmlformats.org/officeDocument/2006/relationships/image" Target="../media/image7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1.png"/><Relationship Id="rId5" Type="http://schemas.openxmlformats.org/officeDocument/2006/relationships/image" Target="../media/image69.png"/><Relationship Id="rId10" Type="http://schemas.openxmlformats.org/officeDocument/2006/relationships/image" Target="../media/image78.png"/><Relationship Id="rId4" Type="http://schemas.openxmlformats.org/officeDocument/2006/relationships/image" Target="../media/image68.png"/><Relationship Id="rId9" Type="http://schemas.openxmlformats.org/officeDocument/2006/relationships/image" Target="../media/image77.png"/><Relationship Id="rId1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85.pn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12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81.png"/><Relationship Id="rId5" Type="http://schemas.openxmlformats.org/officeDocument/2006/relationships/image" Target="../media/image69.png"/><Relationship Id="rId10" Type="http://schemas.openxmlformats.org/officeDocument/2006/relationships/image" Target="../media/image78.png"/><Relationship Id="rId4" Type="http://schemas.openxmlformats.org/officeDocument/2006/relationships/image" Target="../media/image68.png"/><Relationship Id="rId9" Type="http://schemas.openxmlformats.org/officeDocument/2006/relationships/image" Target="../media/image77.png"/><Relationship Id="rId1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A2845AB-3907-4643-9D45-16761DD605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ACD20-68E3-425E-B19E-DD073BE32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State Tables and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29657-5E85-4BEA-99A6-E33D9E759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225890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A998-5D89-4F76-BE0D-610BA5A6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Plot the NS equations on a 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39CFE-650A-4342-B072-205D1683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19FD-CEF5-4597-BD5A-86A5A631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CE3F1-4654-4DAB-B2B1-93EC9A1BF0FA}"/>
              </a:ext>
            </a:extLst>
          </p:cNvPr>
          <p:cNvGrpSpPr/>
          <p:nvPr/>
        </p:nvGrpSpPr>
        <p:grpSpPr>
          <a:xfrm>
            <a:off x="1708212" y="1690688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A6788F-B041-4F0E-81D7-AB782394E76C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C32E36-4DB9-4755-A9C7-042306F11B57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E9CC1C2-71BE-43AA-AA0A-F2253373B1DE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47A9B5D6-FD5F-4D33-B180-C4D5D71EBA44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80B7D700-EB81-4999-9678-7D9D92CC3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E88EA8F2-1344-466C-97D4-9A036A5CA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92462AFE-6464-4702-BE3A-4FE9B6EF3220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27369106-7522-42A1-8FD1-5FD991FB89B5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332E3287-004C-44D0-ADCA-F8366FA12CB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5F04EB7-066F-43D2-8416-6210A7A3AF7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5FE1AEA1-AFC5-4CFE-A497-0AA102E99BF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9E44992-434E-479E-BE5E-892BFFC45E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4275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ECABD6-0E4F-46A2-A8EF-D90CEFD99B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DBA613F-77BD-4B97-B97F-6B8E7DB2D1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9D196A3-D2C5-4F77-BFBA-CDB99ACC2B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18A594-F676-4545-9A64-D818D50A1B7D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B7202EE-FBC0-4ACD-90EA-217CE97163B6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CDEF6-72C1-4DE9-BDA2-9D32DF1737B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8502C3-79F2-4008-8CC9-A006774D51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1C7A267-9EE7-48B2-87FD-D98FA7327E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E1BCE0F-0E65-46D7-A882-FD68037E6405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39F98-60C1-40B8-9847-3A85601A02EE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38E7C-0DDC-4DAC-878A-2EBEA6299372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C1785E-F444-4968-8177-303CE4217030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3C45EE-B6C7-477C-AA47-6E4E19AE47CE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2A9A4-8345-4489-A3A5-D239F1C1D555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F19174-8F5A-43AA-AE9B-B13860EE855D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0FA5E8-617E-40BA-BB36-D1526C2BBC39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4F0D9D-7FAF-46C6-A711-C0E9C925FE76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4F086C-3E85-4FA9-9718-7422216288D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56F72-C2D1-4408-BBB2-D6781BE23940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F8D10-3CE4-421C-BA99-7AEB9DE09EA4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B52088-977E-4298-BF07-8A8E1EC8F21A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93DD2D-26A8-48AE-904C-B5B09245EA16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F535D6-5834-450F-BD5B-BC8E0F8E86F2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6C792C-9E34-434D-9F23-12193F62958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2ADD0E-9F0A-4D85-88BF-0CBABB2632CA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8486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6A998-5D89-4F76-BE0D-610BA5A6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Plot the NS equations on a Map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39CFE-650A-4342-B072-205D1683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19FD-CEF5-4597-BD5A-86A5A631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7CE3F1-4654-4DAB-B2B1-93EC9A1BF0FA}"/>
              </a:ext>
            </a:extLst>
          </p:cNvPr>
          <p:cNvGrpSpPr/>
          <p:nvPr/>
        </p:nvGrpSpPr>
        <p:grpSpPr>
          <a:xfrm>
            <a:off x="1708212" y="1690688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EA6788F-B041-4F0E-81D7-AB782394E76C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C32E36-4DB9-4755-A9C7-042306F11B57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E9CC1C2-71BE-43AA-AA0A-F2253373B1DE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47A9B5D6-FD5F-4D33-B180-C4D5D71EBA44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80B7D700-EB81-4999-9678-7D9D92CC34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E88EA8F2-1344-466C-97D4-9A036A5CA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92462AFE-6464-4702-BE3A-4FE9B6EF3220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27369106-7522-42A1-8FD1-5FD991FB89B5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332E3287-004C-44D0-ADCA-F8366FA12CB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5F04EB7-066F-43D2-8416-6210A7A3AF7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5FE1AEA1-AFC5-4CFE-A497-0AA102E99BF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09E44992-434E-479E-BE5E-892BFFC45E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379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B’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ECABD6-0E4F-46A2-A8EF-D90CEFD99B0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7DBA613F-77BD-4B97-B97F-6B8E7DB2D15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89D196A3-D2C5-4F77-BFBA-CDB99ACC2B92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018A594-F676-4545-9A64-D818D50A1B7D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DB7202EE-FBC0-4ACD-90EA-217CE97163B6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5CDEF6-72C1-4DE9-BDA2-9D32DF1737B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48502C3-79F2-4008-8CC9-A006774D51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11C7A267-9EE7-48B2-87FD-D98FA7327E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E1BCE0F-0E65-46D7-A882-FD68037E6405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539F98-60C1-40B8-9847-3A85601A02EE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638E7C-0DDC-4DAC-878A-2EBEA6299372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C1785E-F444-4968-8177-303CE4217030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C3C45EE-B6C7-477C-AA47-6E4E19AE47CE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BF2A9A4-8345-4489-A3A5-D239F1C1D555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F19174-8F5A-43AA-AE9B-B13860EE855D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A0FA5E8-617E-40BA-BB36-D1526C2BBC39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4F0D9D-7FAF-46C6-A711-C0E9C925FE76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4F086C-3E85-4FA9-9718-7422216288D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756F72-C2D1-4408-BBB2-D6781BE23940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F8D10-3CE4-421C-BA99-7AEB9DE09EA4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B52088-977E-4298-BF07-8A8E1EC8F21A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93DD2D-26A8-48AE-904C-B5B09245EA16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F535D6-5834-450F-BD5B-BC8E0F8E86F2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6C792C-9E34-434D-9F23-12193F62958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2ADD0E-9F0A-4D85-88BF-0CBABB2632CA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649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768B9-50A0-418A-96B0-23EE2AC08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Combine the Maps onto a Transition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02673-033D-4161-A1DF-9690B7054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8E6F3-FB10-4381-AAC4-2BB83515C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0CE3FB3-FBA0-4206-A1A8-F0E5A5456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647892"/>
                  </p:ext>
                </p:extLst>
              </p:nvPr>
            </p:nvGraphicFramePr>
            <p:xfrm>
              <a:off x="2032000" y="4004404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70CE3FB3-FBA0-4206-A1A8-F0E5A54567D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0647892"/>
                  </p:ext>
                </p:extLst>
              </p:nvPr>
            </p:nvGraphicFramePr>
            <p:xfrm>
              <a:off x="2032000" y="4004404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0599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0525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8197" r="-1201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150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08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586B89-07C9-4282-BE9B-439F4303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378" y="1600200"/>
            <a:ext cx="384989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FB7188-3BBE-4B08-BCEE-8CB02AB61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87" y="1690688"/>
            <a:ext cx="370510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32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3647E1-98D0-41CF-AAD9-F0F2D8A63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6CDC3D-9901-4892-B966-839B9B4B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9EACD5B4-4655-4E61-816C-5F7D935F3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602615"/>
            <a:ext cx="5608320" cy="56083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669E0-DE91-4818-9D29-E94EDE05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72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FCE2-8205-4FDB-AC7A-10B41E11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Transition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B2D09-499F-4DB0-A0EB-BF9BA8F1D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transition table, what is the Boolean equation for the output signal?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𝑋𝐴𝐵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𝑋𝐴𝐵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B2D09-499F-4DB0-A0EB-BF9BA8F1D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CDD9-43DE-45B0-9358-02CC6C27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61BA-F3BE-45AC-9B19-10D432B3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2AF6D7E-F323-426D-A9D0-38AE54738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3517598"/>
                  </p:ext>
                </p:extLst>
              </p:nvPr>
            </p:nvGraphicFramePr>
            <p:xfrm>
              <a:off x="5458533" y="2529602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2AF6D7E-F323-426D-A9D0-38AE547389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3517598"/>
                  </p:ext>
                </p:extLst>
              </p:nvPr>
            </p:nvGraphicFramePr>
            <p:xfrm>
              <a:off x="5458533" y="2529602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1" t="-8197" r="-222671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23" t="-8197" r="-12336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4286" t="-8197" r="-1020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8889" t="-108197" r="-3192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108197" r="-26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46" t="-108197" r="-11758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333" t="-108197" r="-1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955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FCE2-8205-4FDB-AC7A-10B41E11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Transition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B2D09-499F-4DB0-A0EB-BF9BA8F1D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transition table, what is the Boolean equation for the output signal?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𝑋𝐴𝐵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′+</m:t>
                    </m:r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strike="sngStrike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𝑋𝐴𝐵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strike="sngStrike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0" i="1" strike="sngStrike" dirty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2B2D09-499F-4DB0-A0EB-BF9BA8F1D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43CDD9-43DE-45B0-9358-02CC6C27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561BA-F3BE-45AC-9B19-10D432B3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2AF6D7E-F323-426D-A9D0-38AE54738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8533" y="2529602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22AF6D7E-F323-426D-A9D0-38AE547389F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58533" y="2529602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1" t="-8197" r="-222671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23" t="-8197" r="-12336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4286" t="-8197" r="-1020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8889" t="-108197" r="-3192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108197" r="-26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3846" t="-108197" r="-11758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333" t="-108197" r="-1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855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78200-19C3-410C-B6F0-69C17401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73A7-EF7A-4FCE-B49B-CF740E0C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E5E1D8A7-A5F4-461E-9AE4-E285C7FF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798389"/>
                  </p:ext>
                </p:extLst>
              </p:nvPr>
            </p:nvGraphicFramePr>
            <p:xfrm>
              <a:off x="2943933" y="4131310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E5E1D8A7-A5F4-461E-9AE4-E285C7FFEE4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6798389"/>
                  </p:ext>
                </p:extLst>
              </p:nvPr>
            </p:nvGraphicFramePr>
            <p:xfrm>
              <a:off x="2943933" y="4131310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0" t="-8197" r="-221981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50" t="-8197" r="-124062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3868" t="-8197" r="-1018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0588" t="-108197" r="-321765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9333" t="-108197" r="-264667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1913" t="-108197" r="-11694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3810" t="-108197" r="-1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7A50841E-CEE0-4247-9DDD-DDB0C8613388}"/>
              </a:ext>
            </a:extLst>
          </p:cNvPr>
          <p:cNvGrpSpPr/>
          <p:nvPr/>
        </p:nvGrpSpPr>
        <p:grpSpPr>
          <a:xfrm>
            <a:off x="1850255" y="136525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CDEED8-2805-4D7F-8675-93B28F9C948A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A44983-0E54-43FF-A24B-DC338594649F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BCD91F-BA30-4726-9C7F-5DFA066C76B6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8E8851C3-553E-4C36-8BB8-535848768763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40B5D793-CFD6-4FC2-99C1-967D76DD2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476CC7B1-B2B4-4712-B57D-6F4FD0158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583D59B-5AC1-451F-AED0-91F9824040C5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89735BC3-F7D1-4882-9FD1-3E0DF10ADA5B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138621CA-5A65-447B-A69A-8FB5913567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ED9BE917-A442-4CA1-95A0-EC7A35ED28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3E882BC-A921-4D1B-A07A-BD50E1182C8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303F7DF-09FA-4837-8074-81C17A43CA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0735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F’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AD8213-16AA-4504-B154-931145E18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0ADB2C3-0E96-4725-AF52-30B672DC68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0F967C-EDDA-405C-B4DD-544BD7DF6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0EBEFCD-EDF6-4CEF-A297-5487345BA101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DC41523-C6F3-4F9D-9876-EC2D8B5A62F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65980-409F-48DA-8E19-2C02EAB84698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533BF3F-F7C5-4508-BD83-B7E75B0DF8E0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FE158F-6638-49BF-9DCF-BC168524A41C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73B75-F6DC-42FB-9EDF-CB89FBF87F43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85710-94B9-48D1-B4C5-037DED51A7F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09A30E-7E5D-44FC-A033-715F20EBBFE5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DC9E5-F667-4E01-AD47-98F236BE744A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3EAF3-5006-40D2-80B1-E5F0BACCD804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BA366-FEFA-46F3-94D4-9FD2C915ADF4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66A722-51FF-426C-91CB-C895BAFC8F6A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BBE79-6065-4C50-9A3F-54ECD0BAAC04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CF162-008F-49DA-A473-8CDB0451584B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9AC0A-0CC5-474A-AEFF-5198BF07ACD8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85FE6-2BC4-4FDA-A4EB-6F77147FBA8E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5E34F-6981-4CF2-BC8E-B1503CFECD3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331CD3-A8A2-471C-BC69-9A2F8B39D699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BA76C-7B9F-4BB5-8135-0CAE56E36C13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522A3-8B91-47D0-995C-172DC50B68FF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2280-2102-4816-BFF9-6A966A7FE20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3D66-C655-4A3B-9C2D-BFA4C85C390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2767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78200-19C3-410C-B6F0-69C17401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73A7-EF7A-4FCE-B49B-CF740E0C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0841E-CEE0-4247-9DDD-DDB0C8613388}"/>
              </a:ext>
            </a:extLst>
          </p:cNvPr>
          <p:cNvGrpSpPr/>
          <p:nvPr/>
        </p:nvGrpSpPr>
        <p:grpSpPr>
          <a:xfrm>
            <a:off x="1850255" y="136525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CDEED8-2805-4D7F-8675-93B28F9C948A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A44983-0E54-43FF-A24B-DC338594649F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BCD91F-BA30-4726-9C7F-5DFA066C76B6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8E8851C3-553E-4C36-8BB8-535848768763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40B5D793-CFD6-4FC2-99C1-967D76DD2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476CC7B1-B2B4-4712-B57D-6F4FD0158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583D59B-5AC1-451F-AED0-91F9824040C5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89735BC3-F7D1-4882-9FD1-3E0DF10ADA5B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138621CA-5A65-447B-A69A-8FB5913567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ED9BE917-A442-4CA1-95A0-EC7A35ED28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3E882BC-A921-4D1B-A07A-BD50E1182C8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303F7DF-09FA-4837-8074-81C17A43CA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0735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F’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AD8213-16AA-4504-B154-931145E18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0ADB2C3-0E96-4725-AF52-30B672DC68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0F967C-EDDA-405C-B4DD-544BD7DF6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0EBEFCD-EDF6-4CEF-A297-5487345BA101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DC41523-C6F3-4F9D-9876-EC2D8B5A62F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65980-409F-48DA-8E19-2C02EAB84698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533BF3F-F7C5-4508-BD83-B7E75B0DF8E0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FE158F-6638-49BF-9DCF-BC168524A41C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73B75-F6DC-42FB-9EDF-CB89FBF87F43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85710-94B9-48D1-B4C5-037DED51A7F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09A30E-7E5D-44FC-A033-715F20EBBFE5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DC9E5-F667-4E01-AD47-98F236BE744A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3EAF3-5006-40D2-80B1-E5F0BACCD804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BA366-FEFA-46F3-94D4-9FD2C915ADF4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66A722-51FF-426C-91CB-C895BAFC8F6A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BBE79-6065-4C50-9A3F-54ECD0BAAC04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CF162-008F-49DA-A473-8CDB0451584B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9AC0A-0CC5-474A-AEFF-5198BF07ACD8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85FE6-2BC4-4FDA-A4EB-6F77147FBA8E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5E34F-6981-4CF2-BC8E-B1503CFECD3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331CD3-A8A2-471C-BC69-9A2F8B39D699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BA76C-7B9F-4BB5-8135-0CAE56E36C13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522A3-8B91-47D0-995C-172DC50B68FF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2280-2102-4816-BFF9-6A966A7FE20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3D66-C655-4A3B-9C2D-BFA4C85C390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23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78200-19C3-410C-B6F0-69C17401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73A7-EF7A-4FCE-B49B-CF740E0C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0841E-CEE0-4247-9DDD-DDB0C8613388}"/>
              </a:ext>
            </a:extLst>
          </p:cNvPr>
          <p:cNvGrpSpPr/>
          <p:nvPr/>
        </p:nvGrpSpPr>
        <p:grpSpPr>
          <a:xfrm>
            <a:off x="1850255" y="136525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CDEED8-2805-4D7F-8675-93B28F9C948A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A44983-0E54-43FF-A24B-DC338594649F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BCD91F-BA30-4726-9C7F-5DFA066C76B6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8E8851C3-553E-4C36-8BB8-535848768763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40B5D793-CFD6-4FC2-99C1-967D76DD2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476CC7B1-B2B4-4712-B57D-6F4FD0158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583D59B-5AC1-451F-AED0-91F9824040C5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89735BC3-F7D1-4882-9FD1-3E0DF10ADA5B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138621CA-5A65-447B-A69A-8FB5913567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ED9BE917-A442-4CA1-95A0-EC7A35ED28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3E882BC-A921-4D1B-A07A-BD50E1182C8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303F7DF-09FA-4837-8074-81C17A43CA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0735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F’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AD8213-16AA-4504-B154-931145E18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0ADB2C3-0E96-4725-AF52-30B672DC68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0F967C-EDDA-405C-B4DD-544BD7DF6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0EBEFCD-EDF6-4CEF-A297-5487345BA101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DC41523-C6F3-4F9D-9876-EC2D8B5A62F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65980-409F-48DA-8E19-2C02EAB84698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533BF3F-F7C5-4508-BD83-B7E75B0DF8E0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FE158F-6638-49BF-9DCF-BC168524A41C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73B75-F6DC-42FB-9EDF-CB89FBF87F43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85710-94B9-48D1-B4C5-037DED51A7F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09A30E-7E5D-44FC-A033-715F20EBBFE5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DC9E5-F667-4E01-AD47-98F236BE744A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3EAF3-5006-40D2-80B1-E5F0BACCD804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BA366-FEFA-46F3-94D4-9FD2C915ADF4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66A722-51FF-426C-91CB-C895BAFC8F6A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BBE79-6065-4C50-9A3F-54ECD0BAAC04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CF162-008F-49DA-A473-8CDB0451584B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9AC0A-0CC5-474A-AEFF-5198BF07ACD8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85FE6-2BC4-4FDA-A4EB-6F77147FBA8E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5E34F-6981-4CF2-BC8E-B1503CFECD3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331CD3-A8A2-471C-BC69-9A2F8B39D699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BA76C-7B9F-4BB5-8135-0CAE56E36C13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522A3-8B91-47D0-995C-172DC50B68FF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2280-2102-4816-BFF9-6A966A7FE20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3D66-C655-4A3B-9C2D-BFA4C85C390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6A8659-ACBE-420B-8784-213D00C098DA}"/>
              </a:ext>
            </a:extLst>
          </p:cNvPr>
          <p:cNvSpPr/>
          <p:nvPr/>
        </p:nvSpPr>
        <p:spPr>
          <a:xfrm>
            <a:off x="6791417" y="2423122"/>
            <a:ext cx="2668736" cy="7289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/>
              <p:nvPr/>
            </p:nvSpPr>
            <p:spPr>
              <a:xfrm>
                <a:off x="2731476" y="4839006"/>
                <a:ext cx="360861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76" y="4839006"/>
                <a:ext cx="360861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388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78200-19C3-410C-B6F0-69C17401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73A7-EF7A-4FCE-B49B-CF740E0C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0841E-CEE0-4247-9DDD-DDB0C8613388}"/>
              </a:ext>
            </a:extLst>
          </p:cNvPr>
          <p:cNvGrpSpPr/>
          <p:nvPr/>
        </p:nvGrpSpPr>
        <p:grpSpPr>
          <a:xfrm>
            <a:off x="1850255" y="136525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CDEED8-2805-4D7F-8675-93B28F9C948A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A44983-0E54-43FF-A24B-DC338594649F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BCD91F-BA30-4726-9C7F-5DFA066C76B6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8E8851C3-553E-4C36-8BB8-535848768763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40B5D793-CFD6-4FC2-99C1-967D76DD2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476CC7B1-B2B4-4712-B57D-6F4FD0158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583D59B-5AC1-451F-AED0-91F9824040C5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89735BC3-F7D1-4882-9FD1-3E0DF10ADA5B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138621CA-5A65-447B-A69A-8FB5913567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ED9BE917-A442-4CA1-95A0-EC7A35ED28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3E882BC-A921-4D1B-A07A-BD50E1182C8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303F7DF-09FA-4837-8074-81C17A43CA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0735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F’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AD8213-16AA-4504-B154-931145E18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0ADB2C3-0E96-4725-AF52-30B672DC68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0F967C-EDDA-405C-B4DD-544BD7DF6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0EBEFCD-EDF6-4CEF-A297-5487345BA101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DC41523-C6F3-4F9D-9876-EC2D8B5A62F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65980-409F-48DA-8E19-2C02EAB84698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533BF3F-F7C5-4508-BD83-B7E75B0DF8E0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FE158F-6638-49BF-9DCF-BC168524A41C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73B75-F6DC-42FB-9EDF-CB89FBF87F43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85710-94B9-48D1-B4C5-037DED51A7F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09A30E-7E5D-44FC-A033-715F20EBBFE5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DC9E5-F667-4E01-AD47-98F236BE744A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3EAF3-5006-40D2-80B1-E5F0BACCD804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BA366-FEFA-46F3-94D4-9FD2C915ADF4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66A722-51FF-426C-91CB-C895BAFC8F6A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BBE79-6065-4C50-9A3F-54ECD0BAAC04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CF162-008F-49DA-A473-8CDB0451584B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9AC0A-0CC5-474A-AEFF-5198BF07ACD8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85FE6-2BC4-4FDA-A4EB-6F77147FBA8E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5E34F-6981-4CF2-BC8E-B1503CFECD3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331CD3-A8A2-471C-BC69-9A2F8B39D699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BA76C-7B9F-4BB5-8135-0CAE56E36C13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522A3-8B91-47D0-995C-172DC50B68FF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2280-2102-4816-BFF9-6A966A7FE20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3D66-C655-4A3B-9C2D-BFA4C85C390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6A8659-ACBE-420B-8784-213D00C098DA}"/>
              </a:ext>
            </a:extLst>
          </p:cNvPr>
          <p:cNvSpPr/>
          <p:nvPr/>
        </p:nvSpPr>
        <p:spPr>
          <a:xfrm>
            <a:off x="6791417" y="2423122"/>
            <a:ext cx="2668736" cy="7289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/>
              <p:nvPr/>
            </p:nvSpPr>
            <p:spPr>
              <a:xfrm>
                <a:off x="2731476" y="4839006"/>
                <a:ext cx="555402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76" y="4839006"/>
                <a:ext cx="555402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D46380DF-D669-49ED-B17B-D7C8E829062E}"/>
              </a:ext>
            </a:extLst>
          </p:cNvPr>
          <p:cNvSpPr/>
          <p:nvPr/>
        </p:nvSpPr>
        <p:spPr>
          <a:xfrm>
            <a:off x="4990920" y="1273275"/>
            <a:ext cx="602620" cy="7788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5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22D7-D03D-4D23-BC30-54209032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AF-1B72-437A-B147-9999D7FE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ECE 2372 | Lecture 307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55C7-05A3-4E27-B66F-3F7D3967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Transition Tables</a:t>
            </a:r>
          </a:p>
          <a:p>
            <a:r>
              <a:rPr lang="en-US" sz="4000" dirty="0"/>
              <a:t>State Tables</a:t>
            </a:r>
          </a:p>
          <a:p>
            <a:r>
              <a:rPr lang="en-US" sz="4000" dirty="0"/>
              <a:t>State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FEECA-BA9B-4B40-B8BC-360070E4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73DB24-6EA3-49FC-953A-4C0C0335342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939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D78200-19C3-410C-B6F0-69C17401D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373A7-EF7A-4FCE-B49B-CF740E0C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50841E-CEE0-4247-9DDD-DDB0C8613388}"/>
              </a:ext>
            </a:extLst>
          </p:cNvPr>
          <p:cNvGrpSpPr/>
          <p:nvPr/>
        </p:nvGrpSpPr>
        <p:grpSpPr>
          <a:xfrm>
            <a:off x="1850255" y="136525"/>
            <a:ext cx="8035926" cy="3924802"/>
            <a:chOff x="1782988" y="2394526"/>
            <a:chExt cx="8035926" cy="39248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CDEED8-2805-4D7F-8675-93B28F9C948A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A44983-0E54-43FF-A24B-DC338594649F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A4BCD91F-BA30-4726-9C7F-5DFA066C76B6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8E8851C3-553E-4C36-8BB8-535848768763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3" name="Group 32">
                      <a:extLst>
                        <a:ext uri="{FF2B5EF4-FFF2-40B4-BE49-F238E27FC236}">
                          <a16:creationId xmlns:a16="http://schemas.microsoft.com/office/drawing/2014/main" id="{40B5D793-CFD6-4FC2-99C1-967D76DD292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7" name="Rectangle 36">
                        <a:extLst>
                          <a:ext uri="{FF2B5EF4-FFF2-40B4-BE49-F238E27FC236}">
                            <a16:creationId xmlns:a16="http://schemas.microsoft.com/office/drawing/2014/main" id="{476CC7B1-B2B4-4712-B57D-6F4FD01585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8" name="Straight Connector 37">
                        <a:extLst>
                          <a:ext uri="{FF2B5EF4-FFF2-40B4-BE49-F238E27FC236}">
                            <a16:creationId xmlns:a16="http://schemas.microsoft.com/office/drawing/2014/main" id="{F583D59B-5AC1-451F-AED0-91F9824040C5}"/>
                          </a:ext>
                        </a:extLst>
                      </p:cNvPr>
                      <p:cNvCxnSpPr>
                        <a:cxnSpLocks/>
                        <a:endCxn id="37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89735BC3-F7D1-4882-9FD1-3E0DF10ADA5B}"/>
                          </a:ext>
                        </a:extLst>
                      </p:cNvPr>
                      <p:cNvCxnSpPr>
                        <a:cxnSpLocks/>
                        <a:endCxn id="37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138621CA-5A65-447B-A69A-8FB5913567CD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ED9BE917-A442-4CA1-95A0-EC7A35ED286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3E882BC-A921-4D1B-A07A-BD50E1182C87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A303F7DF-09FA-4837-8074-81C17A43CA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40735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F’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3AD8213-16AA-4504-B154-931145E1825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0ADB2C3-0E96-4725-AF52-30B672DC68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D0F967C-EDDA-405C-B4DD-544BD7DF6258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F0EBEFCD-EDF6-4CEF-A297-5487345BA101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7DC41523-C6F3-4F9D-9876-EC2D8B5A62FA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4E65980-409F-48DA-8E19-2C02EAB84698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533BF3F-F7C5-4508-BD83-B7E75B0DF8E0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FE158F-6638-49BF-9DCF-BC168524A41C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B173B75-F6DC-42FB-9EDF-CB89FBF87F43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CF85710-94B9-48D1-B4C5-037DED51A7F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A09A30E-7E5D-44FC-A033-715F20EBBFE5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F1DC9E5-F667-4E01-AD47-98F236BE744A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1F3EAF3-5006-40D2-80B1-E5F0BACCD804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BA366-FEFA-46F3-94D4-9FD2C915ADF4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B66A722-51FF-426C-91CB-C895BAFC8F6A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2BBE79-6065-4C50-9A3F-54ECD0BAAC04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ACCF162-008F-49DA-A473-8CDB0451584B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B9AC0A-0CC5-474A-AEFF-5198BF07ACD8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85FE6-2BC4-4FDA-A4EB-6F77147FBA8E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5E34F-6981-4CF2-BC8E-B1503CFECD3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331CD3-A8A2-471C-BC69-9A2F8B39D699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A9BA76C-7B9F-4BB5-8135-0CAE56E36C13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A522A3-8B91-47D0-995C-172DC50B68FF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22280-2102-4816-BFF9-6A966A7FE20C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3D66-C655-4A3B-9C2D-BFA4C85C390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E26A8659-ACBE-420B-8784-213D00C098DA}"/>
              </a:ext>
            </a:extLst>
          </p:cNvPr>
          <p:cNvSpPr/>
          <p:nvPr/>
        </p:nvSpPr>
        <p:spPr>
          <a:xfrm>
            <a:off x="6791417" y="2423122"/>
            <a:ext cx="2668736" cy="72897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/>
              <p:nvPr/>
            </p:nvSpPr>
            <p:spPr>
              <a:xfrm>
                <a:off x="2731476" y="4839006"/>
                <a:ext cx="745229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𝑋𝐴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40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4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40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4000" dirty="0">
                    <a:solidFill>
                      <a:schemeClr val="accent1"/>
                    </a:solidFill>
                  </a:rPr>
                  <a:t> </a:t>
                </a:r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FB5ED06-C3C8-4D45-8D7A-C1C281CB6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476" y="4839006"/>
                <a:ext cx="7452297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D46380DF-D669-49ED-B17B-D7C8E829062E}"/>
              </a:ext>
            </a:extLst>
          </p:cNvPr>
          <p:cNvSpPr/>
          <p:nvPr/>
        </p:nvSpPr>
        <p:spPr>
          <a:xfrm>
            <a:off x="4990920" y="1273275"/>
            <a:ext cx="602620" cy="77881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CDB5324-8E13-43B7-9656-0F0A510F9D23}"/>
              </a:ext>
            </a:extLst>
          </p:cNvPr>
          <p:cNvSpPr/>
          <p:nvPr/>
        </p:nvSpPr>
        <p:spPr>
          <a:xfrm>
            <a:off x="3153764" y="2485087"/>
            <a:ext cx="624083" cy="7078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4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0F377-D7F3-491F-922A-B1709F9A9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9E540-263C-4974-B414-AA7A68556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Tables and Graphs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ED6A1-B96C-415D-AFD7-B93737486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0E3C94-47CF-4184-B33D-C3112A32F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000"/>
              <a:pPr defTabSz="914400">
                <a:spcAft>
                  <a:spcPts val="600"/>
                </a:spcAft>
              </a:pPr>
              <a:t>21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91171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CA71-1FD3-420A-8F1A-151DF9F8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B141F-5823-4A5D-8723-78125E404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state table </a:t>
            </a:r>
            <a:r>
              <a:rPr lang="en-US" dirty="0"/>
              <a:t>is an alternate form of a transition table in which the states are </a:t>
            </a:r>
            <a:r>
              <a:rPr lang="en-US" dirty="0">
                <a:solidFill>
                  <a:schemeClr val="accent2"/>
                </a:solidFill>
              </a:rPr>
              <a:t>represented symbolically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65E222-0BE0-48E6-A63E-0802409E1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D4476-E64B-45C4-ACDA-23B233078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9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70ADC-313C-4EA8-AA24-CD59848C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F4EA-9FE9-4FD6-9350-890E5815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EDF645-3B30-4FBF-8074-5B701E150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01529"/>
                  </p:ext>
                </p:extLst>
              </p:nvPr>
            </p:nvGraphicFramePr>
            <p:xfrm>
              <a:off x="1966686" y="878925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EDF645-3B30-4FBF-8074-5B701E150AB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4401529"/>
                  </p:ext>
                </p:extLst>
              </p:nvPr>
            </p:nvGraphicFramePr>
            <p:xfrm>
              <a:off x="1966686" y="878925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9" t="-8197" r="-300898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225" t="-8197" r="-50675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901" t="-8197" r="-1502" b="-5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01" t="-108197" r="-20180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8197" r="-1011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F6B6FA5-1394-46FC-9331-BD67573C1BFB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CB02B9D-06BA-489B-92AC-71D472C321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7717037"/>
                  </p:ext>
                </p:extLst>
              </p:nvPr>
            </p:nvGraphicFramePr>
            <p:xfrm>
              <a:off x="1966686" y="3879247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8CB02B9D-06BA-489B-92AC-71D472C321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7717037"/>
                  </p:ext>
                </p:extLst>
              </p:nvPr>
            </p:nvGraphicFramePr>
            <p:xfrm>
              <a:off x="1966686" y="3879247"/>
              <a:ext cx="8128000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1580166654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77931340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593885180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294200249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8197" r="-300898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225" t="-8197" r="-50675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901" t="-8197" r="-1502" b="-5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150879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108197" r="-20180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8197" r="-1011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44754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208197" r="-3008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208197" r="-20180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8197" r="-1011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6339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308197" r="-3008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308197" r="-20180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8197" r="-1011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89931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408197" r="-3008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408197" r="-20180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8197" r="-1011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2319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9" t="-508197" r="-3008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601" t="-508197" r="-20180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08197" r="-1011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73690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754E62-F20D-41B2-AF86-E42092C2C377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</p:spTree>
    <p:extLst>
      <p:ext uri="{BB962C8B-B14F-4D97-AF65-F5344CB8AC3E}">
        <p14:creationId xmlns:p14="http://schemas.microsoft.com/office/powerpoint/2010/main" val="1046230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70ADC-313C-4EA8-AA24-CD59848C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9F4EA-9FE9-4FD6-9350-890E5815D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6B6FA5-1394-46FC-9331-BD67573C1BFB}"/>
              </a:ext>
            </a:extLst>
          </p:cNvPr>
          <p:cNvSpPr txBox="1"/>
          <p:nvPr/>
        </p:nvSpPr>
        <p:spPr>
          <a:xfrm>
            <a:off x="4797015" y="355705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754E62-F20D-41B2-AF86-E42092C2C377}"/>
              </a:ext>
            </a:extLst>
          </p:cNvPr>
          <p:cNvSpPr txBox="1"/>
          <p:nvPr/>
        </p:nvSpPr>
        <p:spPr>
          <a:xfrm>
            <a:off x="5207551" y="3356027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0B8ACDEC-C2E8-4145-A45A-59A13B10F1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625533"/>
                  </p:ext>
                </p:extLst>
              </p:nvPr>
            </p:nvGraphicFramePr>
            <p:xfrm>
              <a:off x="2878619" y="1004956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6">
                <a:extLst>
                  <a:ext uri="{FF2B5EF4-FFF2-40B4-BE49-F238E27FC236}">
                    <a16:creationId xmlns:a16="http://schemas.microsoft.com/office/drawing/2014/main" id="{0B8ACDEC-C2E8-4145-A45A-59A13B10F18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91625533"/>
                  </p:ext>
                </p:extLst>
              </p:nvPr>
            </p:nvGraphicFramePr>
            <p:xfrm>
              <a:off x="2878619" y="1004956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1" t="-8197" r="-222671" b="-5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623" t="-8197" r="-123364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4286" t="-8197" r="-1020" b="-5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8889" t="-108197" r="-3192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9333" t="-108197" r="-264000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53846" t="-108197" r="-11758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3333" t="-108197" r="-1905" b="-4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6">
                <a:extLst>
                  <a:ext uri="{FF2B5EF4-FFF2-40B4-BE49-F238E27FC236}">
                    <a16:creationId xmlns:a16="http://schemas.microsoft.com/office/drawing/2014/main" id="{0722D38C-3276-4CE6-8AAA-B4EBE0377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7370896"/>
                  </p:ext>
                </p:extLst>
              </p:nvPr>
            </p:nvGraphicFramePr>
            <p:xfrm>
              <a:off x="2943932" y="4005278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6">
                <a:extLst>
                  <a:ext uri="{FF2B5EF4-FFF2-40B4-BE49-F238E27FC236}">
                    <a16:creationId xmlns:a16="http://schemas.microsoft.com/office/drawing/2014/main" id="{0722D38C-3276-4CE6-8AAA-B4EBE0377D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7370896"/>
                  </p:ext>
                </p:extLst>
              </p:nvPr>
            </p:nvGraphicFramePr>
            <p:xfrm>
              <a:off x="2943932" y="4005278"/>
              <a:ext cx="6304133" cy="222504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63743">
                      <a:extLst>
                        <a:ext uri="{9D8B030D-6E8A-4147-A177-3AD203B41FA5}">
                          <a16:colId xmlns:a16="http://schemas.microsoft.com/office/drawing/2014/main" val="2385651657"/>
                        </a:ext>
                      </a:extLst>
                    </a:gridCol>
                    <a:gridCol w="1037896">
                      <a:extLst>
                        <a:ext uri="{9D8B030D-6E8A-4147-A177-3AD203B41FA5}">
                          <a16:colId xmlns:a16="http://schemas.microsoft.com/office/drawing/2014/main" val="4142091887"/>
                        </a:ext>
                      </a:extLst>
                    </a:gridCol>
                    <a:gridCol w="912785">
                      <a:extLst>
                        <a:ext uri="{9D8B030D-6E8A-4147-A177-3AD203B41FA5}">
                          <a16:colId xmlns:a16="http://schemas.microsoft.com/office/drawing/2014/main" val="2591330256"/>
                        </a:ext>
                      </a:extLst>
                    </a:gridCol>
                    <a:gridCol w="1111324">
                      <a:extLst>
                        <a:ext uri="{9D8B030D-6E8A-4147-A177-3AD203B41FA5}">
                          <a16:colId xmlns:a16="http://schemas.microsoft.com/office/drawing/2014/main" val="2351881877"/>
                        </a:ext>
                      </a:extLst>
                    </a:gridCol>
                    <a:gridCol w="1278385">
                      <a:extLst>
                        <a:ext uri="{9D8B030D-6E8A-4147-A177-3AD203B41FA5}">
                          <a16:colId xmlns:a16="http://schemas.microsoft.com/office/drawing/2014/main" val="263498584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0" t="-8197" r="-221981" b="-5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50" t="-8197" r="-124062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3868" t="-8197" r="-1018" b="-5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81006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0588" t="-108197" r="-321765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108197" r="-264667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51913" t="-108197" r="-11694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3810" t="-108197" r="-1905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00863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0" t="-208197" r="-221981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0588" t="-208197" r="-321765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208197" r="-26466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3515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0" t="-308197" r="-221981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0588" t="-308197" r="-321765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308197" r="-264667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0403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0" t="-408197" r="-221981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0588" t="-408197" r="-321765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408197" r="-26466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701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0" t="-508197" r="-221981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0588" t="-508197" r="-321765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29333" t="-508197" r="-26466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897811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481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739E3-2922-4229-841B-33CE71C67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315AF-2054-4E61-BF48-295B6876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638" y="1012536"/>
            <a:ext cx="4487813" cy="31411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4969F-A6F8-4A94-85F5-E227D039C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5118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6000" y="-3"/>
            <a:ext cx="6096000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5999" y="-3"/>
            <a:ext cx="6095999" cy="6408536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862482" y="1528481"/>
            <a:ext cx="6858002" cy="380103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Help">
            <a:extLst>
              <a:ext uri="{FF2B5EF4-FFF2-40B4-BE49-F238E27FC236}">
                <a16:creationId xmlns:a16="http://schemas.microsoft.com/office/drawing/2014/main" id="{28A60BE2-E73F-42FD-9119-E2687BE4D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3728" y="1492623"/>
            <a:ext cx="3872753" cy="38727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26B78-3952-40FB-A43A-6DE6D9543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1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934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068C-C2FB-41BE-8D9B-8FD3FA6F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State Tables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B6B08-0695-4A28-8992-3FC67467D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state table, what will be the next-state and output if the present-state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the input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B6B08-0695-4A28-8992-3FC67467D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9602B-5138-4010-A7AC-56E67AF8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FDE12-A042-44D3-85E3-FD3B1515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DC82A-AB69-4F3D-A497-96721291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30" y="3920791"/>
            <a:ext cx="8383170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56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F068C-C2FB-41BE-8D9B-8FD3FA6F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State Tables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B6B08-0695-4A28-8992-3FC67467D8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state table, what will be the next-state and output if the present-state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and the input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=11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=00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=01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9B6B08-0695-4A28-8992-3FC67467D8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9602B-5138-4010-A7AC-56E67AF8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FDE12-A042-44D3-85E3-FD3B1515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4DC82A-AB69-4F3D-A497-967212912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830" y="3920791"/>
            <a:ext cx="8383170" cy="23911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7E3DC9-3084-48EE-8EBA-CD9B861DA809}"/>
              </a:ext>
            </a:extLst>
          </p:cNvPr>
          <p:cNvSpPr/>
          <p:nvPr/>
        </p:nvSpPr>
        <p:spPr>
          <a:xfrm>
            <a:off x="7972148" y="5770485"/>
            <a:ext cx="479394" cy="41725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17B057-76C2-4B5A-AFCF-A6CBC4636DED}"/>
              </a:ext>
            </a:extLst>
          </p:cNvPr>
          <p:cNvSpPr/>
          <p:nvPr/>
        </p:nvSpPr>
        <p:spPr>
          <a:xfrm>
            <a:off x="11531354" y="5770485"/>
            <a:ext cx="479394" cy="41725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88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11D04-6C43-40A0-9F59-46A11C840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State Graphs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A2CC1-62FC-4F4D-8942-F083DE548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Tables and Graphs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C8D01-977F-4ECA-A877-44CDFB1E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12F-69F0-45AB-AA51-A3321C6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000"/>
              <a:pPr defTabSz="914400">
                <a:spcAft>
                  <a:spcPts val="600"/>
                </a:spcAft>
              </a:pPr>
              <a:t>28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786218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54516-52C1-44C1-86B0-4D42BDAF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3EFFF-9352-43FA-B930-AEE186616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state graph provides a more visual way of representing the behavior of the sequential circuit.</a:t>
            </a:r>
          </a:p>
          <a:p>
            <a:r>
              <a:rPr lang="en-US" dirty="0"/>
              <a:t>There are slightly different forms of the state graph, depending on whether the circuit is a Mealy or Moore Machine.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959CA-93E6-4189-8365-DAA7154C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5EA7C-A357-4B0A-B6A7-1776A355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56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6EE4FD-480F-42A5-9FEB-DA630457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87062F-BE14-42FC-B06A-607DB2384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8" y="1766812"/>
            <a:ext cx="822493" cy="4232692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31FE21B-2A45-4BF5-8B03-E1234198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2689" y="1423780"/>
            <a:ext cx="687754" cy="3820236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2DC5A94D-79ED-48F5-9DC5-96CBB507C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3" y="1239381"/>
            <a:ext cx="347200" cy="369970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93A3D4BE-AF25-4F9A-9C29-1145CCE24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1183242" y="1230651"/>
            <a:ext cx="10208658" cy="3531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BA233-6F56-4954-B76C-CAFA7D34B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997" y="1607809"/>
            <a:ext cx="9236026" cy="2876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Transition Tables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57FA85-7643-481D-A3EB-DE342629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7499" y="4810308"/>
            <a:ext cx="9003022" cy="10765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State Tables and Graphs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6A9C2-B36F-48B3-A79A-C67B766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528" y="6382512"/>
            <a:ext cx="6757416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9D714-B35A-4396-B6F7-65ECA79B7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000"/>
              <a:pPr defTabSz="914400">
                <a:spcAft>
                  <a:spcPts val="600"/>
                </a:spcAft>
              </a:pPr>
              <a:t>3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235259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28B2-AC7F-473C-A08A-5B1D0FE4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State Graphs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F9C36-F26D-45C1-98CC-A8700A52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6EA4D-9C40-4022-B29A-B0F6FE1E5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BD7381-E652-4F47-81C8-C5CE13945361}"/>
              </a:ext>
            </a:extLst>
          </p:cNvPr>
          <p:cNvGrpSpPr/>
          <p:nvPr/>
        </p:nvGrpSpPr>
        <p:grpSpPr>
          <a:xfrm>
            <a:off x="3671912" y="2743200"/>
            <a:ext cx="1371600" cy="1371600"/>
            <a:chOff x="1940767" y="2352582"/>
            <a:chExt cx="1371600" cy="13716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EC28C4-A0FB-484E-BDA1-71FE5996F282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B73E90B-1CCD-45B1-8867-846725D5B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E6C0D1D-2E2D-4E35-9D22-34EAACD40177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BFD857-6B37-424D-B8FF-907F3F83A694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59073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BFD857-6B37-424D-B8FF-907F3F83A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59073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840298E-651C-4C61-BC11-85B282A8AB35}"/>
              </a:ext>
            </a:extLst>
          </p:cNvPr>
          <p:cNvGrpSpPr/>
          <p:nvPr/>
        </p:nvGrpSpPr>
        <p:grpSpPr>
          <a:xfrm>
            <a:off x="7467600" y="2743200"/>
            <a:ext cx="1371600" cy="1371600"/>
            <a:chOff x="1940767" y="2352582"/>
            <a:chExt cx="1371600" cy="13716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046786F-0C52-43A1-97B1-4E6EC4FCEF8C}"/>
                </a:ext>
              </a:extLst>
            </p:cNvPr>
            <p:cNvSpPr/>
            <p:nvPr/>
          </p:nvSpPr>
          <p:spPr>
            <a:xfrm>
              <a:off x="1940767" y="2352582"/>
              <a:ext cx="1371600" cy="13716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ADCC69-E624-4FF5-A993-A6E00B412833}"/>
                    </a:ext>
                  </a:extLst>
                </p:cNvPr>
                <p:cNvSpPr txBox="1"/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3ADCC69-E624-4FF5-A993-A6E00B412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994" y="2457162"/>
                  <a:ext cx="47365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866560-7DF1-423C-99E8-27F8BB1B3725}"/>
                </a:ext>
              </a:extLst>
            </p:cNvPr>
            <p:cNvCxnSpPr/>
            <p:nvPr/>
          </p:nvCxnSpPr>
          <p:spPr>
            <a:xfrm>
              <a:off x="2262581" y="3038382"/>
              <a:ext cx="72796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E7B063C-F86C-45A8-9A5C-5ACE8BAF03F2}"/>
                    </a:ext>
                  </a:extLst>
                </p:cNvPr>
                <p:cNvSpPr txBox="1"/>
                <p:nvPr/>
              </p:nvSpPr>
              <p:spPr>
                <a:xfrm>
                  <a:off x="2447028" y="3094642"/>
                  <a:ext cx="359073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E7B063C-F86C-45A8-9A5C-5ACE8BAF0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28" y="3094642"/>
                  <a:ext cx="359073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5FE3B5BF-B36A-4540-824E-24347EEBF663}"/>
              </a:ext>
            </a:extLst>
          </p:cNvPr>
          <p:cNvCxnSpPr>
            <a:stCxn id="6" idx="0"/>
            <a:endCxn id="15" idx="0"/>
          </p:cNvCxnSpPr>
          <p:nvPr/>
        </p:nvCxnSpPr>
        <p:spPr>
          <a:xfrm rot="5400000" flipH="1" flipV="1">
            <a:off x="6255556" y="845356"/>
            <a:ext cx="12700" cy="3795688"/>
          </a:xfrm>
          <a:prstGeom prst="curvedConnector3">
            <a:avLst>
              <a:gd name="adj1" fmla="val 718252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A1EF57-5E92-4650-B9F2-B929E69E4F95}"/>
                  </a:ext>
                </a:extLst>
              </p:cNvPr>
              <p:cNvSpPr txBox="1"/>
              <p:nvPr/>
            </p:nvSpPr>
            <p:spPr>
              <a:xfrm>
                <a:off x="6078169" y="1967547"/>
                <a:ext cx="367473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EA1EF57-5E92-4650-B9F2-B929E69E4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169" y="1967547"/>
                <a:ext cx="3674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DEEA8C04-C94B-41D0-A8D9-A8D3FA3813F6}"/>
              </a:ext>
            </a:extLst>
          </p:cNvPr>
          <p:cNvCxnSpPr>
            <a:stCxn id="15" idx="4"/>
            <a:endCxn id="6" idx="4"/>
          </p:cNvCxnSpPr>
          <p:nvPr/>
        </p:nvCxnSpPr>
        <p:spPr>
          <a:xfrm rot="5400000">
            <a:off x="6255556" y="2216956"/>
            <a:ext cx="12700" cy="3795688"/>
          </a:xfrm>
          <a:prstGeom prst="curvedConnector3">
            <a:avLst>
              <a:gd name="adj1" fmla="val 781164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534071-A9FC-41A5-B630-D7B51C690F80}"/>
                  </a:ext>
                </a:extLst>
              </p:cNvPr>
              <p:cNvSpPr txBox="1"/>
              <p:nvPr/>
            </p:nvSpPr>
            <p:spPr>
              <a:xfrm>
                <a:off x="6078168" y="5233828"/>
                <a:ext cx="367473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534071-A9FC-41A5-B630-D7B51C690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168" y="5233828"/>
                <a:ext cx="36747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334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B81AC-F0F4-4C07-AB5A-8FB034D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FCD8F-849B-40B7-ACB2-42FDBAC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31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C92A0-CF26-459F-AB57-3F2ED81B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" y="144250"/>
            <a:ext cx="5666050" cy="163021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7D22CD8-E047-43FB-AE86-329BF23AD0C5}"/>
              </a:ext>
            </a:extLst>
          </p:cNvPr>
          <p:cNvGrpSpPr/>
          <p:nvPr/>
        </p:nvGrpSpPr>
        <p:grpSpPr>
          <a:xfrm>
            <a:off x="3212412" y="1988064"/>
            <a:ext cx="5767176" cy="3786860"/>
            <a:chOff x="3212409" y="2324636"/>
            <a:chExt cx="5767176" cy="3786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7BA17C-9C06-4A1A-B98E-4E115E909DF9}"/>
                </a:ext>
              </a:extLst>
            </p:cNvPr>
            <p:cNvGrpSpPr/>
            <p:nvPr/>
          </p:nvGrpSpPr>
          <p:grpSpPr>
            <a:xfrm>
              <a:off x="5410197" y="2324636"/>
              <a:ext cx="1371600" cy="1371600"/>
              <a:chOff x="1940767" y="2352582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9071C-5551-418A-8173-1CD3A81290DE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120FE8-144A-4054-ACC4-38BF80CE395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E58B1B-E775-4D25-969E-52912D5690E2}"/>
                </a:ext>
              </a:extLst>
            </p:cNvPr>
            <p:cNvGrpSpPr/>
            <p:nvPr/>
          </p:nvGrpSpPr>
          <p:grpSpPr>
            <a:xfrm>
              <a:off x="7607985" y="3643743"/>
              <a:ext cx="1371600" cy="1371600"/>
              <a:chOff x="1940767" y="2352582"/>
              <a:chExt cx="1371600" cy="1371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B8A7CF7-2EBB-48FD-8C52-9498901DE5B8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A8182A-0A32-4B1A-A5F2-6C3DE0436D2B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804D1E-840E-4119-BF84-5EC983221186}"/>
                </a:ext>
              </a:extLst>
            </p:cNvPr>
            <p:cNvGrpSpPr/>
            <p:nvPr/>
          </p:nvGrpSpPr>
          <p:grpSpPr>
            <a:xfrm>
              <a:off x="5410197" y="4739896"/>
              <a:ext cx="1371600" cy="1371600"/>
              <a:chOff x="1940767" y="2352582"/>
              <a:chExt cx="1371600" cy="1371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9DDC92-E8D3-4817-8312-8008403C8490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B977852-BF65-49EA-9953-BAFB23CCCA52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BEB3DF-794C-45EB-8BB4-8FDE34FCB917}"/>
                </a:ext>
              </a:extLst>
            </p:cNvPr>
            <p:cNvGrpSpPr/>
            <p:nvPr/>
          </p:nvGrpSpPr>
          <p:grpSpPr>
            <a:xfrm>
              <a:off x="3212409" y="3643743"/>
              <a:ext cx="1371600" cy="1371600"/>
              <a:chOff x="1940767" y="2352582"/>
              <a:chExt cx="1371600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302744-241C-47EA-BA13-6425245CAF7D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B13640-124F-484B-8B34-52122E228FE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3209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B81AC-F0F4-4C07-AB5A-8FB034D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FCD8F-849B-40B7-ACB2-42FDBAC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32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C92A0-CF26-459F-AB57-3F2ED81B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" y="144250"/>
            <a:ext cx="5666050" cy="163021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7D22CD8-E047-43FB-AE86-329BF23AD0C5}"/>
              </a:ext>
            </a:extLst>
          </p:cNvPr>
          <p:cNvGrpSpPr/>
          <p:nvPr/>
        </p:nvGrpSpPr>
        <p:grpSpPr>
          <a:xfrm>
            <a:off x="3212412" y="1988064"/>
            <a:ext cx="5767176" cy="3786860"/>
            <a:chOff x="3212409" y="2324636"/>
            <a:chExt cx="5767176" cy="3786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7BA17C-9C06-4A1A-B98E-4E115E909DF9}"/>
                </a:ext>
              </a:extLst>
            </p:cNvPr>
            <p:cNvGrpSpPr/>
            <p:nvPr/>
          </p:nvGrpSpPr>
          <p:grpSpPr>
            <a:xfrm>
              <a:off x="5410197" y="2324636"/>
              <a:ext cx="1371600" cy="1371600"/>
              <a:chOff x="1940767" y="2352582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9071C-5551-418A-8173-1CD3A81290DE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120FE8-144A-4054-ACC4-38BF80CE395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E58B1B-E775-4D25-969E-52912D5690E2}"/>
                </a:ext>
              </a:extLst>
            </p:cNvPr>
            <p:cNvGrpSpPr/>
            <p:nvPr/>
          </p:nvGrpSpPr>
          <p:grpSpPr>
            <a:xfrm>
              <a:off x="7607985" y="3643743"/>
              <a:ext cx="1371600" cy="1371600"/>
              <a:chOff x="1940767" y="2352582"/>
              <a:chExt cx="1371600" cy="1371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B8A7CF7-2EBB-48FD-8C52-9498901DE5B8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A8182A-0A32-4B1A-A5F2-6C3DE0436D2B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804D1E-840E-4119-BF84-5EC983221186}"/>
                </a:ext>
              </a:extLst>
            </p:cNvPr>
            <p:cNvGrpSpPr/>
            <p:nvPr/>
          </p:nvGrpSpPr>
          <p:grpSpPr>
            <a:xfrm>
              <a:off x="5410197" y="4739896"/>
              <a:ext cx="1371600" cy="1371600"/>
              <a:chOff x="1940767" y="2352582"/>
              <a:chExt cx="1371600" cy="1371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9DDC92-E8D3-4817-8312-8008403C8490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B977852-BF65-49EA-9953-BAFB23CCCA52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BEB3DF-794C-45EB-8BB4-8FDE34FCB917}"/>
                </a:ext>
              </a:extLst>
            </p:cNvPr>
            <p:cNvGrpSpPr/>
            <p:nvPr/>
          </p:nvGrpSpPr>
          <p:grpSpPr>
            <a:xfrm>
              <a:off x="3212409" y="3643743"/>
              <a:ext cx="1371600" cy="1371600"/>
              <a:chOff x="1940767" y="2352582"/>
              <a:chExt cx="1371600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302744-241C-47EA-BA13-6425245CAF7D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B13640-124F-484B-8B34-52122E228FE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2616D69-7D4C-4D20-BAF0-A1C4FDB9495E}"/>
                </a:ext>
              </a:extLst>
            </p:cNvPr>
            <p:cNvCxnSpPr>
              <a:stCxn id="5" idx="6"/>
              <a:endCxn id="10" idx="0"/>
            </p:cNvCxnSpPr>
            <p:nvPr/>
          </p:nvCxnSpPr>
          <p:spPr>
            <a:xfrm>
              <a:off x="6781797" y="3010436"/>
              <a:ext cx="1511988" cy="633307"/>
            </a:xfrm>
            <a:prstGeom prst="curvedConnector2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/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4A77E7E-417A-467D-B34C-700604F62C8F}"/>
                </a:ext>
              </a:extLst>
            </p:cNvPr>
            <p:cNvCxnSpPr>
              <a:stCxn id="5" idx="2"/>
              <a:endCxn id="20" idx="0"/>
            </p:cNvCxnSpPr>
            <p:nvPr/>
          </p:nvCxnSpPr>
          <p:spPr>
            <a:xfrm rot="10800000" flipV="1">
              <a:off x="3898209" y="3010435"/>
              <a:ext cx="1511988" cy="633307"/>
            </a:xfrm>
            <a:prstGeom prst="curvedConnector2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/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5352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B81AC-F0F4-4C07-AB5A-8FB034D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FCD8F-849B-40B7-ACB2-42FDBAC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33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C92A0-CF26-459F-AB57-3F2ED81B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" y="144250"/>
            <a:ext cx="5666050" cy="163021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7D22CD8-E047-43FB-AE86-329BF23AD0C5}"/>
              </a:ext>
            </a:extLst>
          </p:cNvPr>
          <p:cNvGrpSpPr/>
          <p:nvPr/>
        </p:nvGrpSpPr>
        <p:grpSpPr>
          <a:xfrm>
            <a:off x="3212412" y="1988064"/>
            <a:ext cx="5767176" cy="3786860"/>
            <a:chOff x="3212409" y="2324636"/>
            <a:chExt cx="5767176" cy="378686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7BA17C-9C06-4A1A-B98E-4E115E909DF9}"/>
                </a:ext>
              </a:extLst>
            </p:cNvPr>
            <p:cNvGrpSpPr/>
            <p:nvPr/>
          </p:nvGrpSpPr>
          <p:grpSpPr>
            <a:xfrm>
              <a:off x="5410197" y="2324636"/>
              <a:ext cx="1371600" cy="1371600"/>
              <a:chOff x="1940767" y="2352582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9071C-5551-418A-8173-1CD3A81290DE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120FE8-144A-4054-ACC4-38BF80CE395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E58B1B-E775-4D25-969E-52912D5690E2}"/>
                </a:ext>
              </a:extLst>
            </p:cNvPr>
            <p:cNvGrpSpPr/>
            <p:nvPr/>
          </p:nvGrpSpPr>
          <p:grpSpPr>
            <a:xfrm>
              <a:off x="7607985" y="3643743"/>
              <a:ext cx="1371600" cy="1371600"/>
              <a:chOff x="1940767" y="2352582"/>
              <a:chExt cx="1371600" cy="1371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B8A7CF7-2EBB-48FD-8C52-9498901DE5B8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A8182A-0A32-4B1A-A5F2-6C3DE0436D2B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804D1E-840E-4119-BF84-5EC983221186}"/>
                </a:ext>
              </a:extLst>
            </p:cNvPr>
            <p:cNvGrpSpPr/>
            <p:nvPr/>
          </p:nvGrpSpPr>
          <p:grpSpPr>
            <a:xfrm>
              <a:off x="5410197" y="4739896"/>
              <a:ext cx="1371600" cy="1371600"/>
              <a:chOff x="1940767" y="2352582"/>
              <a:chExt cx="1371600" cy="1371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9DDC92-E8D3-4817-8312-8008403C8490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B977852-BF65-49EA-9953-BAFB23CCCA52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BEB3DF-794C-45EB-8BB4-8FDE34FCB917}"/>
                </a:ext>
              </a:extLst>
            </p:cNvPr>
            <p:cNvGrpSpPr/>
            <p:nvPr/>
          </p:nvGrpSpPr>
          <p:grpSpPr>
            <a:xfrm>
              <a:off x="3212409" y="3643743"/>
              <a:ext cx="1371600" cy="1371600"/>
              <a:chOff x="1940767" y="2352582"/>
              <a:chExt cx="1371600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302744-241C-47EA-BA13-6425245CAF7D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B13640-124F-484B-8B34-52122E228FE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2616D69-7D4C-4D20-BAF0-A1C4FDB9495E}"/>
                </a:ext>
              </a:extLst>
            </p:cNvPr>
            <p:cNvCxnSpPr>
              <a:stCxn id="5" idx="6"/>
              <a:endCxn id="10" idx="0"/>
            </p:cNvCxnSpPr>
            <p:nvPr/>
          </p:nvCxnSpPr>
          <p:spPr>
            <a:xfrm>
              <a:off x="6781797" y="3010436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/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4A77E7E-417A-467D-B34C-700604F62C8F}"/>
                </a:ext>
              </a:extLst>
            </p:cNvPr>
            <p:cNvCxnSpPr>
              <a:stCxn id="5" idx="2"/>
              <a:endCxn id="20" idx="0"/>
            </p:cNvCxnSpPr>
            <p:nvPr/>
          </p:nvCxnSpPr>
          <p:spPr>
            <a:xfrm rot="10800000" flipV="1">
              <a:off x="3898209" y="3010435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/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DB107C1F-4921-4579-9085-AE53718379B9}"/>
                </a:ext>
              </a:extLst>
            </p:cNvPr>
            <p:cNvCxnSpPr>
              <a:stCxn id="10" idx="2"/>
              <a:endCxn id="5" idx="5"/>
            </p:cNvCxnSpPr>
            <p:nvPr/>
          </p:nvCxnSpPr>
          <p:spPr>
            <a:xfrm rot="10800000">
              <a:off x="6580931" y="3495371"/>
              <a:ext cx="1027054" cy="834173"/>
            </a:xfrm>
            <a:prstGeom prst="curvedConnector2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/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EB77A51B-E9FD-46D9-9EE7-9D5E23C00708}"/>
                </a:ext>
              </a:extLst>
            </p:cNvPr>
            <p:cNvCxnSpPr>
              <a:stCxn id="10" idx="4"/>
              <a:endCxn id="15" idx="6"/>
            </p:cNvCxnSpPr>
            <p:nvPr/>
          </p:nvCxnSpPr>
          <p:spPr>
            <a:xfrm rot="5400000">
              <a:off x="7332615" y="4464525"/>
              <a:ext cx="410353" cy="1511988"/>
            </a:xfrm>
            <a:prstGeom prst="curvedConnector2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/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31985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B81AC-F0F4-4C07-AB5A-8FB034D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FCD8F-849B-40B7-ACB2-42FDBAC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34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C92A0-CF26-459F-AB57-3F2ED81B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" y="144250"/>
            <a:ext cx="5666050" cy="163021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7D22CD8-E047-43FB-AE86-329BF23AD0C5}"/>
              </a:ext>
            </a:extLst>
          </p:cNvPr>
          <p:cNvGrpSpPr/>
          <p:nvPr/>
        </p:nvGrpSpPr>
        <p:grpSpPr>
          <a:xfrm>
            <a:off x="3212412" y="1988064"/>
            <a:ext cx="5767176" cy="4154681"/>
            <a:chOff x="3212409" y="2324636"/>
            <a:chExt cx="5767176" cy="41546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7BA17C-9C06-4A1A-B98E-4E115E909DF9}"/>
                </a:ext>
              </a:extLst>
            </p:cNvPr>
            <p:cNvGrpSpPr/>
            <p:nvPr/>
          </p:nvGrpSpPr>
          <p:grpSpPr>
            <a:xfrm>
              <a:off x="5410197" y="2324636"/>
              <a:ext cx="1371600" cy="1371600"/>
              <a:chOff x="1940767" y="2352582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9071C-5551-418A-8173-1CD3A81290DE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120FE8-144A-4054-ACC4-38BF80CE395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E58B1B-E775-4D25-969E-52912D5690E2}"/>
                </a:ext>
              </a:extLst>
            </p:cNvPr>
            <p:cNvGrpSpPr/>
            <p:nvPr/>
          </p:nvGrpSpPr>
          <p:grpSpPr>
            <a:xfrm>
              <a:off x="7607985" y="3643743"/>
              <a:ext cx="1371600" cy="1371600"/>
              <a:chOff x="1940767" y="2352582"/>
              <a:chExt cx="1371600" cy="1371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B8A7CF7-2EBB-48FD-8C52-9498901DE5B8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A8182A-0A32-4B1A-A5F2-6C3DE0436D2B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804D1E-840E-4119-BF84-5EC983221186}"/>
                </a:ext>
              </a:extLst>
            </p:cNvPr>
            <p:cNvGrpSpPr/>
            <p:nvPr/>
          </p:nvGrpSpPr>
          <p:grpSpPr>
            <a:xfrm>
              <a:off x="5410197" y="4739896"/>
              <a:ext cx="1371600" cy="1371600"/>
              <a:chOff x="1940767" y="2352582"/>
              <a:chExt cx="1371600" cy="1371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9DDC92-E8D3-4817-8312-8008403C8490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B977852-BF65-49EA-9953-BAFB23CCCA52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BEB3DF-794C-45EB-8BB4-8FDE34FCB917}"/>
                </a:ext>
              </a:extLst>
            </p:cNvPr>
            <p:cNvGrpSpPr/>
            <p:nvPr/>
          </p:nvGrpSpPr>
          <p:grpSpPr>
            <a:xfrm>
              <a:off x="3212409" y="3643743"/>
              <a:ext cx="1371600" cy="1371600"/>
              <a:chOff x="1940767" y="2352582"/>
              <a:chExt cx="1371600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302744-241C-47EA-BA13-6425245CAF7D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B13640-124F-484B-8B34-52122E228FE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2616D69-7D4C-4D20-BAF0-A1C4FDB9495E}"/>
                </a:ext>
              </a:extLst>
            </p:cNvPr>
            <p:cNvCxnSpPr>
              <a:stCxn id="5" idx="6"/>
              <a:endCxn id="10" idx="0"/>
            </p:cNvCxnSpPr>
            <p:nvPr/>
          </p:nvCxnSpPr>
          <p:spPr>
            <a:xfrm>
              <a:off x="6781797" y="3010436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/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4A77E7E-417A-467D-B34C-700604F62C8F}"/>
                </a:ext>
              </a:extLst>
            </p:cNvPr>
            <p:cNvCxnSpPr>
              <a:stCxn id="5" idx="2"/>
              <a:endCxn id="20" idx="0"/>
            </p:cNvCxnSpPr>
            <p:nvPr/>
          </p:nvCxnSpPr>
          <p:spPr>
            <a:xfrm rot="10800000" flipV="1">
              <a:off x="3898209" y="3010435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/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DB107C1F-4921-4579-9085-AE53718379B9}"/>
                </a:ext>
              </a:extLst>
            </p:cNvPr>
            <p:cNvCxnSpPr>
              <a:stCxn id="10" idx="2"/>
              <a:endCxn id="5" idx="5"/>
            </p:cNvCxnSpPr>
            <p:nvPr/>
          </p:nvCxnSpPr>
          <p:spPr>
            <a:xfrm rot="10800000">
              <a:off x="6580931" y="3495371"/>
              <a:ext cx="1027054" cy="834173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/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EB77A51B-E9FD-46D9-9EE7-9D5E23C00708}"/>
                </a:ext>
              </a:extLst>
            </p:cNvPr>
            <p:cNvCxnSpPr>
              <a:stCxn id="10" idx="4"/>
              <a:endCxn id="15" idx="6"/>
            </p:cNvCxnSpPr>
            <p:nvPr/>
          </p:nvCxnSpPr>
          <p:spPr>
            <a:xfrm rot="5400000">
              <a:off x="7332615" y="4464525"/>
              <a:ext cx="410353" cy="1511988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/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CED2B39B-F22B-4FD2-B01E-5DDD52EF4792}"/>
                </a:ext>
              </a:extLst>
            </p:cNvPr>
            <p:cNvCxnSpPr>
              <a:stCxn id="15" idx="5"/>
              <a:endCxn id="10" idx="5"/>
            </p:cNvCxnSpPr>
            <p:nvPr/>
          </p:nvCxnSpPr>
          <p:spPr>
            <a:xfrm rot="5400000" flipH="1" flipV="1">
              <a:off x="7131748" y="4263660"/>
              <a:ext cx="1096153" cy="2197788"/>
            </a:xfrm>
            <a:prstGeom prst="curvedConnector3">
              <a:avLst>
                <a:gd name="adj1" fmla="val -39179"/>
              </a:avLst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0D46E4-FBD8-4D9B-90BF-FAEC22EC66A9}"/>
                    </a:ext>
                  </a:extLst>
                </p:cNvPr>
                <p:cNvSpPr txBox="1"/>
                <p:nvPr/>
              </p:nvSpPr>
              <p:spPr>
                <a:xfrm>
                  <a:off x="8289999" y="5986874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0D46E4-FBD8-4D9B-90BF-FAEC22EC6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999" y="5986874"/>
                  <a:ext cx="320601" cy="4924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2D60CE1E-FF0E-4CED-A4C9-C7BDB7F0E039}"/>
                </a:ext>
              </a:extLst>
            </p:cNvPr>
            <p:cNvCxnSpPr>
              <a:stCxn id="15" idx="2"/>
              <a:endCxn id="15" idx="4"/>
            </p:cNvCxnSpPr>
            <p:nvPr/>
          </p:nvCxnSpPr>
          <p:spPr>
            <a:xfrm rot="10800000" flipH="1" flipV="1">
              <a:off x="5410197" y="5425696"/>
              <a:ext cx="685800" cy="685800"/>
            </a:xfrm>
            <a:prstGeom prst="curvedConnector4">
              <a:avLst>
                <a:gd name="adj1" fmla="val -33333"/>
                <a:gd name="adj2" fmla="val 133333"/>
              </a:avLst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91F31DC-608D-433C-9A12-3EB023481678}"/>
                    </a:ext>
                  </a:extLst>
                </p:cNvPr>
                <p:cNvSpPr txBox="1"/>
                <p:nvPr/>
              </p:nvSpPr>
              <p:spPr>
                <a:xfrm>
                  <a:off x="4885912" y="5986874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91F31DC-608D-433C-9A12-3EB023481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912" y="5986874"/>
                  <a:ext cx="32060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84383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B81AC-F0F4-4C07-AB5A-8FB034D41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DFCD8F-849B-40B7-ACB2-42FDBAC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35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1C92A0-CF26-459F-AB57-3F2ED81BC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4" y="144250"/>
            <a:ext cx="5666050" cy="163021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97D22CD8-E047-43FB-AE86-329BF23AD0C5}"/>
              </a:ext>
            </a:extLst>
          </p:cNvPr>
          <p:cNvGrpSpPr/>
          <p:nvPr/>
        </p:nvGrpSpPr>
        <p:grpSpPr>
          <a:xfrm>
            <a:off x="3212412" y="1988064"/>
            <a:ext cx="5767176" cy="4154681"/>
            <a:chOff x="3212409" y="2324636"/>
            <a:chExt cx="5767176" cy="41546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57BA17C-9C06-4A1A-B98E-4E115E909DF9}"/>
                </a:ext>
              </a:extLst>
            </p:cNvPr>
            <p:cNvGrpSpPr/>
            <p:nvPr/>
          </p:nvGrpSpPr>
          <p:grpSpPr>
            <a:xfrm>
              <a:off x="5410197" y="2324636"/>
              <a:ext cx="1371600" cy="1371600"/>
              <a:chOff x="1940767" y="2352582"/>
              <a:chExt cx="1371600" cy="13716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AB9071C-5551-418A-8173-1CD3A81290DE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170BDE54-C0D1-43EA-B877-345BC44E39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5120FE8-144A-4054-ACC4-38BF80CE395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7DFAAE0-26BE-4A44-AB1C-E7B64C9D18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FE58B1B-E775-4D25-969E-52912D5690E2}"/>
                </a:ext>
              </a:extLst>
            </p:cNvPr>
            <p:cNvGrpSpPr/>
            <p:nvPr/>
          </p:nvGrpSpPr>
          <p:grpSpPr>
            <a:xfrm>
              <a:off x="7607985" y="3643743"/>
              <a:ext cx="1371600" cy="1371600"/>
              <a:chOff x="1940767" y="2352582"/>
              <a:chExt cx="1371600" cy="1371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B8A7CF7-2EBB-48FD-8C52-9498901DE5B8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9DF0181-6C69-4875-8BA6-7E30837A1B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73655" cy="49244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3A8182A-0A32-4B1A-A5F2-6C3DE0436D2B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533C00EE-93BA-4531-87AD-1FF619C000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804D1E-840E-4119-BF84-5EC983221186}"/>
                </a:ext>
              </a:extLst>
            </p:cNvPr>
            <p:cNvGrpSpPr/>
            <p:nvPr/>
          </p:nvGrpSpPr>
          <p:grpSpPr>
            <a:xfrm>
              <a:off x="5410197" y="4739896"/>
              <a:ext cx="1371600" cy="1371600"/>
              <a:chOff x="1940767" y="2352582"/>
              <a:chExt cx="1371600" cy="137160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F9DDC92-E8D3-4817-8312-8008403C8490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4BCB9F8-9749-46FE-B88C-92047B9605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B977852-BF65-49EA-9953-BAFB23CCCA52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17A8D75-A1B9-4D02-95CA-287010D18E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BEB3DF-794C-45EB-8BB4-8FDE34FCB917}"/>
                </a:ext>
              </a:extLst>
            </p:cNvPr>
            <p:cNvGrpSpPr/>
            <p:nvPr/>
          </p:nvGrpSpPr>
          <p:grpSpPr>
            <a:xfrm>
              <a:off x="3212409" y="3643743"/>
              <a:ext cx="1371600" cy="1371600"/>
              <a:chOff x="1940767" y="2352582"/>
              <a:chExt cx="1371600" cy="137160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302744-241C-47EA-BA13-6425245CAF7D}"/>
                  </a:ext>
                </a:extLst>
              </p:cNvPr>
              <p:cNvSpPr/>
              <p:nvPr/>
            </p:nvSpPr>
            <p:spPr>
              <a:xfrm>
                <a:off x="1940767" y="2352582"/>
                <a:ext cx="1371600" cy="1371600"/>
              </a:xfrm>
              <a:prstGeom prst="ellipse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/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AFF04134-31B5-47F1-BAF6-3A637ACF78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4994" y="2457162"/>
                    <a:ext cx="483145" cy="49244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AB13640-124F-484B-8B34-52122E228FE6}"/>
                  </a:ext>
                </a:extLst>
              </p:cNvPr>
              <p:cNvCxnSpPr/>
              <p:nvPr/>
            </p:nvCxnSpPr>
            <p:spPr>
              <a:xfrm>
                <a:off x="2262581" y="3038382"/>
                <a:ext cx="72796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/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3200" dirty="0"/>
                  </a:p>
                </p:txBody>
              </p:sp>
            </mc:Choice>
            <mc:Fallback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8B22203-BCC4-411A-AFCB-67D634810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7028" y="3094642"/>
                    <a:ext cx="320601" cy="49244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2616D69-7D4C-4D20-BAF0-A1C4FDB9495E}"/>
                </a:ext>
              </a:extLst>
            </p:cNvPr>
            <p:cNvCxnSpPr>
              <a:stCxn id="5" idx="6"/>
              <a:endCxn id="10" idx="0"/>
            </p:cNvCxnSpPr>
            <p:nvPr/>
          </p:nvCxnSpPr>
          <p:spPr>
            <a:xfrm>
              <a:off x="6781797" y="3010436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/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DD88A6-3D5F-4122-8639-E21314F2D7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2326" y="2574253"/>
                  <a:ext cx="320601" cy="492443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64A77E7E-417A-467D-B34C-700604F62C8F}"/>
                </a:ext>
              </a:extLst>
            </p:cNvPr>
            <p:cNvCxnSpPr>
              <a:stCxn id="5" idx="2"/>
              <a:endCxn id="20" idx="0"/>
            </p:cNvCxnSpPr>
            <p:nvPr/>
          </p:nvCxnSpPr>
          <p:spPr>
            <a:xfrm rot="10800000" flipV="1">
              <a:off x="3898209" y="3010435"/>
              <a:ext cx="1511988" cy="633307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/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054FE8A-CB7C-4981-A4B9-1EE274393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3796" y="2574252"/>
                  <a:ext cx="320601" cy="49244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Connector: Curved 32">
              <a:extLst>
                <a:ext uri="{FF2B5EF4-FFF2-40B4-BE49-F238E27FC236}">
                  <a16:creationId xmlns:a16="http://schemas.microsoft.com/office/drawing/2014/main" id="{DB107C1F-4921-4579-9085-AE53718379B9}"/>
                </a:ext>
              </a:extLst>
            </p:cNvPr>
            <p:cNvCxnSpPr>
              <a:stCxn id="10" idx="2"/>
              <a:endCxn id="5" idx="5"/>
            </p:cNvCxnSpPr>
            <p:nvPr/>
          </p:nvCxnSpPr>
          <p:spPr>
            <a:xfrm rot="10800000">
              <a:off x="6580931" y="3495371"/>
              <a:ext cx="1027054" cy="834173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/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B1188B4-83EA-4F4D-850D-01CD290ED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8163" y="3680736"/>
                  <a:ext cx="320601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EB77A51B-E9FD-46D9-9EE7-9D5E23C00708}"/>
                </a:ext>
              </a:extLst>
            </p:cNvPr>
            <p:cNvCxnSpPr>
              <a:stCxn id="10" idx="4"/>
              <a:endCxn id="15" idx="6"/>
            </p:cNvCxnSpPr>
            <p:nvPr/>
          </p:nvCxnSpPr>
          <p:spPr>
            <a:xfrm rot="5400000">
              <a:off x="7332615" y="4464525"/>
              <a:ext cx="410353" cy="1511988"/>
            </a:xfrm>
            <a:prstGeom prst="curved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/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7C090FE-D013-4718-98A3-EDAB3B0D6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684" y="5454920"/>
                  <a:ext cx="320601" cy="49244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Connector: Curved 40">
              <a:extLst>
                <a:ext uri="{FF2B5EF4-FFF2-40B4-BE49-F238E27FC236}">
                  <a16:creationId xmlns:a16="http://schemas.microsoft.com/office/drawing/2014/main" id="{CED2B39B-F22B-4FD2-B01E-5DDD52EF4792}"/>
                </a:ext>
              </a:extLst>
            </p:cNvPr>
            <p:cNvCxnSpPr>
              <a:stCxn id="15" idx="5"/>
              <a:endCxn id="10" idx="5"/>
            </p:cNvCxnSpPr>
            <p:nvPr/>
          </p:nvCxnSpPr>
          <p:spPr>
            <a:xfrm rot="5400000" flipH="1" flipV="1">
              <a:off x="7131748" y="4263660"/>
              <a:ext cx="1096153" cy="2197788"/>
            </a:xfrm>
            <a:prstGeom prst="curvedConnector3">
              <a:avLst>
                <a:gd name="adj1" fmla="val -39179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0D46E4-FBD8-4D9B-90BF-FAEC22EC66A9}"/>
                    </a:ext>
                  </a:extLst>
                </p:cNvPr>
                <p:cNvSpPr txBox="1"/>
                <p:nvPr/>
              </p:nvSpPr>
              <p:spPr>
                <a:xfrm>
                  <a:off x="8289999" y="5986874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D0D46E4-FBD8-4D9B-90BF-FAEC22EC6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999" y="5986874"/>
                  <a:ext cx="320601" cy="4924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or: Curved 44">
              <a:extLst>
                <a:ext uri="{FF2B5EF4-FFF2-40B4-BE49-F238E27FC236}">
                  <a16:creationId xmlns:a16="http://schemas.microsoft.com/office/drawing/2014/main" id="{2D60CE1E-FF0E-4CED-A4C9-C7BDB7F0E039}"/>
                </a:ext>
              </a:extLst>
            </p:cNvPr>
            <p:cNvCxnSpPr>
              <a:stCxn id="15" idx="2"/>
              <a:endCxn id="15" idx="4"/>
            </p:cNvCxnSpPr>
            <p:nvPr/>
          </p:nvCxnSpPr>
          <p:spPr>
            <a:xfrm rot="10800000" flipH="1" flipV="1">
              <a:off x="5410197" y="5425696"/>
              <a:ext cx="685800" cy="685800"/>
            </a:xfrm>
            <a:prstGeom prst="curvedConnector4">
              <a:avLst>
                <a:gd name="adj1" fmla="val -33333"/>
                <a:gd name="adj2" fmla="val 133333"/>
              </a:avLst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D003903-504E-4726-8C9A-BEFB98DC6668}"/>
                    </a:ext>
                  </a:extLst>
                </p:cNvPr>
                <p:cNvSpPr txBox="1"/>
                <p:nvPr/>
              </p:nvSpPr>
              <p:spPr>
                <a:xfrm>
                  <a:off x="4139781" y="5375837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32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D003903-504E-4726-8C9A-BEFB98DC6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781" y="5375837"/>
                  <a:ext cx="320601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BC5756BF-DCE6-41EF-A2B4-74E3E708B098}"/>
                </a:ext>
              </a:extLst>
            </p:cNvPr>
            <p:cNvCxnSpPr>
              <a:stCxn id="20" idx="4"/>
              <a:endCxn id="15" idx="2"/>
            </p:cNvCxnSpPr>
            <p:nvPr/>
          </p:nvCxnSpPr>
          <p:spPr>
            <a:xfrm rot="16200000" flipH="1">
              <a:off x="4449027" y="4464525"/>
              <a:ext cx="410353" cy="1511988"/>
            </a:xfrm>
            <a:prstGeom prst="curvedConnector2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3573AEC3-95B5-4F44-BF4B-A73E483BBE9F}"/>
                </a:ext>
              </a:extLst>
            </p:cNvPr>
            <p:cNvCxnSpPr>
              <a:endCxn id="10" idx="2"/>
            </p:cNvCxnSpPr>
            <p:nvPr/>
          </p:nvCxnSpPr>
          <p:spPr>
            <a:xfrm flipV="1">
              <a:off x="4721577" y="4329543"/>
              <a:ext cx="2886408" cy="15803"/>
            </a:xfrm>
            <a:prstGeom prst="curvedConnector3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26C8FC-0368-4FF8-B5E3-CFDA9F62C062}"/>
                    </a:ext>
                  </a:extLst>
                </p:cNvPr>
                <p:cNvSpPr txBox="1"/>
                <p:nvPr/>
              </p:nvSpPr>
              <p:spPr>
                <a:xfrm>
                  <a:off x="5533823" y="3861777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26C8FC-0368-4FF8-B5E3-CFDA9F62C0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33823" y="3861777"/>
                  <a:ext cx="320601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91F31DC-608D-433C-9A12-3EB023481678}"/>
                    </a:ext>
                  </a:extLst>
                </p:cNvPr>
                <p:cNvSpPr txBox="1"/>
                <p:nvPr/>
              </p:nvSpPr>
              <p:spPr>
                <a:xfrm>
                  <a:off x="4885912" y="5986874"/>
                  <a:ext cx="320601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91F31DC-608D-433C-9A12-3EB023481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912" y="5986874"/>
                  <a:ext cx="320601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29304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825E-BDF5-42BE-9288-EA025E93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State Graphs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234F99-FD99-4B7C-B15A-DF689972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F9D40-8497-43C5-B50F-0CFFA500C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5C40C4-D7B8-4448-B92E-0A14C6368685}"/>
              </a:ext>
            </a:extLst>
          </p:cNvPr>
          <p:cNvGrpSpPr/>
          <p:nvPr/>
        </p:nvGrpSpPr>
        <p:grpSpPr>
          <a:xfrm>
            <a:off x="3671912" y="274320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C823F26-65D6-46CC-A232-A95F381C416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15F176-E9C6-41CC-B57F-6392DE2E8B97}"/>
              </a:ext>
            </a:extLst>
          </p:cNvPr>
          <p:cNvGrpSpPr/>
          <p:nvPr/>
        </p:nvGrpSpPr>
        <p:grpSpPr>
          <a:xfrm>
            <a:off x="7605690" y="2743200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B193130-FAD1-4C90-A9B5-022DBFBD290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0054353-59C9-4231-A7CF-4E5C5F3119D4}"/>
              </a:ext>
            </a:extLst>
          </p:cNvPr>
          <p:cNvCxnSpPr>
            <a:stCxn id="6" idx="7"/>
            <a:endCxn id="11" idx="1"/>
          </p:cNvCxnSpPr>
          <p:nvPr/>
        </p:nvCxnSpPr>
        <p:spPr>
          <a:xfrm rot="5400000" flipH="1" flipV="1">
            <a:off x="6096001" y="1233511"/>
            <a:ext cx="12700" cy="3287200"/>
          </a:xfrm>
          <a:prstGeom prst="curvedConnector3">
            <a:avLst>
              <a:gd name="adj1" fmla="val 376315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BD54A-7A78-40CE-A26B-9FEF86472579}"/>
                  </a:ext>
                </a:extLst>
              </p:cNvPr>
              <p:cNvSpPr txBox="1"/>
              <p:nvPr/>
            </p:nvSpPr>
            <p:spPr>
              <a:xfrm>
                <a:off x="5753204" y="1788281"/>
                <a:ext cx="83555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ABD54A-7A78-40CE-A26B-9FEF86472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204" y="1788281"/>
                <a:ext cx="83555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43DA18BF-EC39-4408-B4A7-5D831C49015A}"/>
              </a:ext>
            </a:extLst>
          </p:cNvPr>
          <p:cNvCxnSpPr>
            <a:stCxn id="11" idx="3"/>
            <a:endCxn id="6" idx="5"/>
          </p:cNvCxnSpPr>
          <p:nvPr/>
        </p:nvCxnSpPr>
        <p:spPr>
          <a:xfrm rot="5400000">
            <a:off x="6096001" y="1880089"/>
            <a:ext cx="12700" cy="3287200"/>
          </a:xfrm>
          <a:prstGeom prst="curvedConnector3">
            <a:avLst>
              <a:gd name="adj1" fmla="val 3972866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87E71-36F6-41BB-B3A3-46517D0E882C}"/>
                  </a:ext>
                </a:extLst>
              </p:cNvPr>
              <p:cNvSpPr txBox="1"/>
              <p:nvPr/>
            </p:nvSpPr>
            <p:spPr>
              <a:xfrm>
                <a:off x="5684576" y="4163917"/>
                <a:ext cx="83555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887E71-36F6-41BB-B3A3-46517D0E8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576" y="4163917"/>
                <a:ext cx="83555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13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0886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F4E2F-B938-4FFB-B265-09A009E31E8F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4849165" y="2243344"/>
            <a:ext cx="133911" cy="323289"/>
          </a:xfrm>
          <a:prstGeom prst="curvedConnector3">
            <a:avLst>
              <a:gd name="adj1" fmla="val -323189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/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accent6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0A9454-B914-47C2-90B9-4A831EDF05ED}"/>
              </a:ext>
            </a:extLst>
          </p:cNvPr>
          <p:cNvCxnSpPr>
            <a:stCxn id="7" idx="6"/>
            <a:endCxn id="13" idx="0"/>
          </p:cNvCxnSpPr>
          <p:nvPr/>
        </p:nvCxnSpPr>
        <p:spPr>
          <a:xfrm>
            <a:off x="5211677" y="2795233"/>
            <a:ext cx="1341523" cy="1754542"/>
          </a:xfrm>
          <a:prstGeom prst="curved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/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1774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F4E2F-B938-4FFB-B265-09A009E31E8F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4849165" y="2243344"/>
            <a:ext cx="133911" cy="323289"/>
          </a:xfrm>
          <a:prstGeom prst="curvedConnector3">
            <a:avLst>
              <a:gd name="adj1" fmla="val -32318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/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0A9454-B914-47C2-90B9-4A831EDF05ED}"/>
              </a:ext>
            </a:extLst>
          </p:cNvPr>
          <p:cNvCxnSpPr>
            <a:stCxn id="7" idx="6"/>
            <a:endCxn id="13" idx="0"/>
          </p:cNvCxnSpPr>
          <p:nvPr/>
        </p:nvCxnSpPr>
        <p:spPr>
          <a:xfrm>
            <a:off x="5211677" y="2795233"/>
            <a:ext cx="1341523" cy="1754542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/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1CBFB8-2636-46D3-9FDE-48F5CB7A4F51}"/>
              </a:ext>
            </a:extLst>
          </p:cNvPr>
          <p:cNvCxnSpPr>
            <a:stCxn id="13" idx="6"/>
            <a:endCxn id="13" idx="4"/>
          </p:cNvCxnSpPr>
          <p:nvPr/>
        </p:nvCxnSpPr>
        <p:spPr>
          <a:xfrm flipH="1">
            <a:off x="6553200" y="5006975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/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accent6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4773FF5-B97D-4FF2-A272-0FF66FE3CE37}"/>
              </a:ext>
            </a:extLst>
          </p:cNvPr>
          <p:cNvCxnSpPr>
            <a:stCxn id="13" idx="3"/>
            <a:endCxn id="10" idx="5"/>
          </p:cNvCxnSpPr>
          <p:nvPr/>
        </p:nvCxnSpPr>
        <p:spPr>
          <a:xfrm rot="5400000" flipH="1">
            <a:off x="4708070" y="3808424"/>
            <a:ext cx="1" cy="3043680"/>
          </a:xfrm>
          <a:prstGeom prst="curvedConnector3">
            <a:avLst>
              <a:gd name="adj1" fmla="val -362511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/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49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D975-D22E-4C9F-8D9E-F271B8875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D844A-9378-4CCE-99AD-6670192F5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Signal tracing and timing charts are fine for analyzing small sequential circuits.</a:t>
            </a:r>
          </a:p>
          <a:p>
            <a:r>
              <a:rPr lang="en-US" dirty="0"/>
              <a:t>To analyze larger and more complex sequential circuits, we need a more systematic approach.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F153C-C1D2-4FB5-AEA3-6342E6E3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F1D75-0EA2-4AD2-AFD5-E05AEC7A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7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F4E2F-B938-4FFB-B265-09A009E31E8F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4849165" y="2243344"/>
            <a:ext cx="133911" cy="323289"/>
          </a:xfrm>
          <a:prstGeom prst="curvedConnector3">
            <a:avLst>
              <a:gd name="adj1" fmla="val -32318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/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0A9454-B914-47C2-90B9-4A831EDF05ED}"/>
              </a:ext>
            </a:extLst>
          </p:cNvPr>
          <p:cNvCxnSpPr>
            <a:stCxn id="7" idx="6"/>
            <a:endCxn id="13" idx="0"/>
          </p:cNvCxnSpPr>
          <p:nvPr/>
        </p:nvCxnSpPr>
        <p:spPr>
          <a:xfrm>
            <a:off x="5211677" y="2795233"/>
            <a:ext cx="1341523" cy="1754542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/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1CBFB8-2636-46D3-9FDE-48F5CB7A4F51}"/>
              </a:ext>
            </a:extLst>
          </p:cNvPr>
          <p:cNvCxnSpPr>
            <a:stCxn id="13" idx="6"/>
            <a:endCxn id="13" idx="4"/>
          </p:cNvCxnSpPr>
          <p:nvPr/>
        </p:nvCxnSpPr>
        <p:spPr>
          <a:xfrm flipH="1">
            <a:off x="6553200" y="5006975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/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4773FF5-B97D-4FF2-A272-0FF66FE3CE37}"/>
              </a:ext>
            </a:extLst>
          </p:cNvPr>
          <p:cNvCxnSpPr>
            <a:stCxn id="13" idx="3"/>
            <a:endCxn id="10" idx="5"/>
          </p:cNvCxnSpPr>
          <p:nvPr/>
        </p:nvCxnSpPr>
        <p:spPr>
          <a:xfrm rot="5400000" flipH="1">
            <a:off x="4708070" y="3808424"/>
            <a:ext cx="1" cy="3043680"/>
          </a:xfrm>
          <a:prstGeom prst="curvedConnector3">
            <a:avLst>
              <a:gd name="adj1" fmla="val -36251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/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3D5A02E-E60A-4EEE-91B8-1BEB3C7C6CED}"/>
              </a:ext>
            </a:extLst>
          </p:cNvPr>
          <p:cNvCxnSpPr>
            <a:stCxn id="10" idx="2"/>
            <a:endCxn id="10" idx="4"/>
          </p:cNvCxnSpPr>
          <p:nvPr/>
        </p:nvCxnSpPr>
        <p:spPr>
          <a:xfrm rot="10800000" flipH="1" flipV="1">
            <a:off x="2405742" y="5006974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/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accent6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blipFill>
                <a:blip r:embed="rId11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2D6CB57-0524-4EF6-B139-89B89232F2F5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rot="5400000" flipH="1" flipV="1">
            <a:off x="2702839" y="2955337"/>
            <a:ext cx="1754541" cy="1434335"/>
          </a:xfrm>
          <a:prstGeom prst="curved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/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blipFill>
                <a:blip r:embed="rId12"/>
                <a:stretch>
                  <a:fillRect l="-39423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1768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F4E2F-B938-4FFB-B265-09A009E31E8F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4849165" y="2243344"/>
            <a:ext cx="133911" cy="323289"/>
          </a:xfrm>
          <a:prstGeom prst="curvedConnector3">
            <a:avLst>
              <a:gd name="adj1" fmla="val -32318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/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0A9454-B914-47C2-90B9-4A831EDF05ED}"/>
              </a:ext>
            </a:extLst>
          </p:cNvPr>
          <p:cNvCxnSpPr>
            <a:stCxn id="7" idx="6"/>
            <a:endCxn id="13" idx="0"/>
          </p:cNvCxnSpPr>
          <p:nvPr/>
        </p:nvCxnSpPr>
        <p:spPr>
          <a:xfrm>
            <a:off x="5211677" y="2795233"/>
            <a:ext cx="1341523" cy="1754542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/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1CBFB8-2636-46D3-9FDE-48F5CB7A4F51}"/>
              </a:ext>
            </a:extLst>
          </p:cNvPr>
          <p:cNvCxnSpPr>
            <a:stCxn id="13" idx="6"/>
            <a:endCxn id="13" idx="4"/>
          </p:cNvCxnSpPr>
          <p:nvPr/>
        </p:nvCxnSpPr>
        <p:spPr>
          <a:xfrm flipH="1">
            <a:off x="6553200" y="5006975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/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4773FF5-B97D-4FF2-A272-0FF66FE3CE37}"/>
              </a:ext>
            </a:extLst>
          </p:cNvPr>
          <p:cNvCxnSpPr>
            <a:stCxn id="13" idx="3"/>
            <a:endCxn id="10" idx="5"/>
          </p:cNvCxnSpPr>
          <p:nvPr/>
        </p:nvCxnSpPr>
        <p:spPr>
          <a:xfrm rot="5400000" flipH="1">
            <a:off x="4708070" y="3808424"/>
            <a:ext cx="1" cy="3043680"/>
          </a:xfrm>
          <a:prstGeom prst="curvedConnector3">
            <a:avLst>
              <a:gd name="adj1" fmla="val -36251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/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3D5A02E-E60A-4EEE-91B8-1BEB3C7C6CED}"/>
              </a:ext>
            </a:extLst>
          </p:cNvPr>
          <p:cNvCxnSpPr>
            <a:stCxn id="10" idx="2"/>
            <a:endCxn id="10" idx="4"/>
          </p:cNvCxnSpPr>
          <p:nvPr/>
        </p:nvCxnSpPr>
        <p:spPr>
          <a:xfrm rot="10800000" flipH="1" flipV="1">
            <a:off x="2405742" y="5006974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/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blipFill>
                <a:blip r:embed="rId11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2D6CB57-0524-4EF6-B139-89B89232F2F5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rot="5400000" flipH="1" flipV="1">
            <a:off x="2702839" y="2955337"/>
            <a:ext cx="1754541" cy="1434335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/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blipFill>
                <a:blip r:embed="rId12"/>
                <a:stretch>
                  <a:fillRect l="-39423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9D6B243-12A4-469D-8F59-731AA0B0AA8B}"/>
              </a:ext>
            </a:extLst>
          </p:cNvPr>
          <p:cNvCxnSpPr>
            <a:stCxn id="16" idx="0"/>
            <a:endCxn id="16" idx="6"/>
          </p:cNvCxnSpPr>
          <p:nvPr/>
        </p:nvCxnSpPr>
        <p:spPr>
          <a:xfrm rot="16200000" flipH="1">
            <a:off x="8927841" y="2971800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CCA977-6B76-4B84-A215-53FCD6FD1511}"/>
                  </a:ext>
                </a:extLst>
              </p:cNvPr>
              <p:cNvSpPr txBox="1"/>
              <p:nvPr/>
            </p:nvSpPr>
            <p:spPr>
              <a:xfrm>
                <a:off x="9588705" y="240498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accent6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CCA977-6B76-4B84-A215-53FCD6FD1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05" y="2404988"/>
                <a:ext cx="637995" cy="492443"/>
              </a:xfrm>
              <a:prstGeom prst="rect">
                <a:avLst/>
              </a:prstGeom>
              <a:blipFill>
                <a:blip r:embed="rId13"/>
                <a:stretch>
                  <a:fillRect l="-39048" t="-25000" b="-5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92DF764-3BB7-4306-9FBC-5EA57FD956D0}"/>
              </a:ext>
            </a:extLst>
          </p:cNvPr>
          <p:cNvCxnSpPr>
            <a:stCxn id="16" idx="2"/>
            <a:endCxn id="13" idx="0"/>
          </p:cNvCxnSpPr>
          <p:nvPr/>
        </p:nvCxnSpPr>
        <p:spPr>
          <a:xfrm rot="10800000" flipV="1">
            <a:off x="6553201" y="3428999"/>
            <a:ext cx="1917441" cy="1120775"/>
          </a:xfrm>
          <a:prstGeom prst="curvedConnector2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B71A45-1C9C-41AA-B783-CDC7BAA7753B}"/>
                  </a:ext>
                </a:extLst>
              </p:cNvPr>
              <p:cNvSpPr txBox="1"/>
              <p:nvPr/>
            </p:nvSpPr>
            <p:spPr>
              <a:xfrm>
                <a:off x="7405835" y="363997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>
                    <a:solidFill>
                      <a:schemeClr val="accent2"/>
                    </a:solidFill>
                  </a:rPr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B71A45-1C9C-41AA-B783-CDC7BAA7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35" y="3639978"/>
                <a:ext cx="637995" cy="492443"/>
              </a:xfrm>
              <a:prstGeom prst="rect">
                <a:avLst/>
              </a:prstGeom>
              <a:blipFill>
                <a:blip r:embed="rId14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65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D78C05-1E58-4280-930B-8594562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301FF-E396-4C45-9BEA-FC68D8F7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EAA11-7638-4AF8-AB26-503AC2709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75" y="136525"/>
            <a:ext cx="4572000" cy="16459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CAD104-612C-4393-8E8A-8CA49B6C011E}"/>
              </a:ext>
            </a:extLst>
          </p:cNvPr>
          <p:cNvGrpSpPr/>
          <p:nvPr/>
        </p:nvGrpSpPr>
        <p:grpSpPr>
          <a:xfrm>
            <a:off x="4297277" y="2338033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30D755E-7FC4-4606-A7EC-D9612B0EEF9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E2E394-2A56-471E-8671-142D8E32CFA2}"/>
              </a:ext>
            </a:extLst>
          </p:cNvPr>
          <p:cNvGrpSpPr/>
          <p:nvPr/>
        </p:nvGrpSpPr>
        <p:grpSpPr>
          <a:xfrm>
            <a:off x="2405742" y="4549774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6666B9F-CBA7-4E02-BB15-DD5118E37B1A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A3CF8F0-E338-4149-9D7A-C09FEBE7E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671635-B61F-49D4-B087-03929B74B027}"/>
              </a:ext>
            </a:extLst>
          </p:cNvPr>
          <p:cNvGrpSpPr/>
          <p:nvPr/>
        </p:nvGrpSpPr>
        <p:grpSpPr>
          <a:xfrm>
            <a:off x="6096000" y="4549775"/>
            <a:ext cx="914400" cy="914400"/>
            <a:chOff x="1940767" y="2352582"/>
            <a:chExt cx="914400" cy="9144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C30F631-DD11-465A-9CA0-5E97E51AEA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2F1BA3D-B97F-44BA-8CD8-2201B509A2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F8639F-8E46-4A94-94F9-D4C3B96221A9}"/>
              </a:ext>
            </a:extLst>
          </p:cNvPr>
          <p:cNvGrpSpPr/>
          <p:nvPr/>
        </p:nvGrpSpPr>
        <p:grpSpPr>
          <a:xfrm>
            <a:off x="8470641" y="2971800"/>
            <a:ext cx="914400" cy="914400"/>
            <a:chOff x="1940767" y="2352582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9A8E9BC-16EA-4A58-8BA2-BA975980595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A3DE435-DD14-4A01-89C9-1988E70F75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25F4E2F-B938-4FFB-B265-09A009E31E8F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4849165" y="2243344"/>
            <a:ext cx="133911" cy="323289"/>
          </a:xfrm>
          <a:prstGeom prst="curvedConnector3">
            <a:avLst>
              <a:gd name="adj1" fmla="val -323189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/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1954BA-39FD-4F09-BC7B-9DCCF66C7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369" y="1536223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D0A9454-B914-47C2-90B9-4A831EDF05ED}"/>
              </a:ext>
            </a:extLst>
          </p:cNvPr>
          <p:cNvCxnSpPr>
            <a:stCxn id="7" idx="6"/>
            <a:endCxn id="13" idx="0"/>
          </p:cNvCxnSpPr>
          <p:nvPr/>
        </p:nvCxnSpPr>
        <p:spPr>
          <a:xfrm>
            <a:off x="5211677" y="2795233"/>
            <a:ext cx="1341523" cy="1754542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/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B4E8A0-64E6-41B2-AF53-C63C502AC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1595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21CBFB8-2636-46D3-9FDE-48F5CB7A4F51}"/>
              </a:ext>
            </a:extLst>
          </p:cNvPr>
          <p:cNvCxnSpPr>
            <a:stCxn id="13" idx="6"/>
            <a:endCxn id="13" idx="4"/>
          </p:cNvCxnSpPr>
          <p:nvPr/>
        </p:nvCxnSpPr>
        <p:spPr>
          <a:xfrm flipH="1">
            <a:off x="6553200" y="5006975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/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A203C-92C5-465E-B308-3FD8EB4FB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899" y="5417819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74773FF5-B97D-4FF2-A272-0FF66FE3CE37}"/>
              </a:ext>
            </a:extLst>
          </p:cNvPr>
          <p:cNvCxnSpPr>
            <a:stCxn id="13" idx="3"/>
            <a:endCxn id="10" idx="5"/>
          </p:cNvCxnSpPr>
          <p:nvPr/>
        </p:nvCxnSpPr>
        <p:spPr>
          <a:xfrm rot="5400000" flipH="1">
            <a:off x="4708070" y="3808424"/>
            <a:ext cx="1" cy="3043680"/>
          </a:xfrm>
          <a:prstGeom prst="curvedConnector3">
            <a:avLst>
              <a:gd name="adj1" fmla="val -362511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/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9A357D-C3B0-4E76-9576-209ABACAD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958" y="5773143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A3D5A02E-E60A-4EEE-91B8-1BEB3C7C6CED}"/>
              </a:ext>
            </a:extLst>
          </p:cNvPr>
          <p:cNvCxnSpPr>
            <a:stCxn id="10" idx="2"/>
            <a:endCxn id="10" idx="4"/>
          </p:cNvCxnSpPr>
          <p:nvPr/>
        </p:nvCxnSpPr>
        <p:spPr>
          <a:xfrm rot="10800000" flipH="1" flipV="1">
            <a:off x="2405742" y="5006974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/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63838D2-F13B-4634-B625-900CF3F7B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147" y="5417818"/>
                <a:ext cx="637995" cy="492443"/>
              </a:xfrm>
              <a:prstGeom prst="rect">
                <a:avLst/>
              </a:prstGeom>
              <a:blipFill>
                <a:blip r:embed="rId11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2D6CB57-0524-4EF6-B139-89B89232F2F5}"/>
              </a:ext>
            </a:extLst>
          </p:cNvPr>
          <p:cNvCxnSpPr>
            <a:stCxn id="10" idx="0"/>
            <a:endCxn id="7" idx="2"/>
          </p:cNvCxnSpPr>
          <p:nvPr/>
        </p:nvCxnSpPr>
        <p:spPr>
          <a:xfrm rot="5400000" flipH="1" flipV="1">
            <a:off x="2702839" y="2955337"/>
            <a:ext cx="1754541" cy="1434335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/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5778230-6612-4942-8DAA-54463E788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131" y="3182778"/>
                <a:ext cx="637995" cy="492443"/>
              </a:xfrm>
              <a:prstGeom prst="rect">
                <a:avLst/>
              </a:prstGeom>
              <a:blipFill>
                <a:blip r:embed="rId12"/>
                <a:stretch>
                  <a:fillRect l="-39423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B9D6B243-12A4-469D-8F59-731AA0B0AA8B}"/>
              </a:ext>
            </a:extLst>
          </p:cNvPr>
          <p:cNvCxnSpPr>
            <a:stCxn id="16" idx="0"/>
            <a:endCxn id="16" idx="6"/>
          </p:cNvCxnSpPr>
          <p:nvPr/>
        </p:nvCxnSpPr>
        <p:spPr>
          <a:xfrm rot="16200000" flipH="1">
            <a:off x="8927841" y="2971800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CCA977-6B76-4B84-A215-53FCD6FD1511}"/>
                  </a:ext>
                </a:extLst>
              </p:cNvPr>
              <p:cNvSpPr txBox="1"/>
              <p:nvPr/>
            </p:nvSpPr>
            <p:spPr>
              <a:xfrm>
                <a:off x="9588705" y="240498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>
                    <a:solidFill>
                      <a:schemeClr val="tx1"/>
                    </a:solidFill>
                  </a:rPr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0CCA977-6B76-4B84-A215-53FCD6FD1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8705" y="2404988"/>
                <a:ext cx="637995" cy="492443"/>
              </a:xfrm>
              <a:prstGeom prst="rect">
                <a:avLst/>
              </a:prstGeom>
              <a:blipFill>
                <a:blip r:embed="rId13"/>
                <a:stretch>
                  <a:fillRect l="-39048" t="-25000" b="-5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92DF764-3BB7-4306-9FBC-5EA57FD956D0}"/>
              </a:ext>
            </a:extLst>
          </p:cNvPr>
          <p:cNvCxnSpPr>
            <a:stCxn id="16" idx="2"/>
            <a:endCxn id="13" idx="0"/>
          </p:cNvCxnSpPr>
          <p:nvPr/>
        </p:nvCxnSpPr>
        <p:spPr>
          <a:xfrm rot="10800000" flipV="1">
            <a:off x="6553201" y="3428999"/>
            <a:ext cx="1917441" cy="1120775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B71A45-1C9C-41AA-B783-CDC7BAA7753B}"/>
                  </a:ext>
                </a:extLst>
              </p:cNvPr>
              <p:cNvSpPr txBox="1"/>
              <p:nvPr/>
            </p:nvSpPr>
            <p:spPr>
              <a:xfrm>
                <a:off x="7405835" y="3639978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B71A45-1C9C-41AA-B783-CDC7BAA7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5835" y="3639978"/>
                <a:ext cx="637995" cy="492443"/>
              </a:xfrm>
              <a:prstGeom prst="rect">
                <a:avLst/>
              </a:prstGeom>
              <a:blipFill>
                <a:blip r:embed="rId14"/>
                <a:stretch>
                  <a:fillRect l="-39048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40987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6EB78F-45EF-4054-AFC4-DCBF6A3F8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0128A-02D7-4E7A-9F16-3C510FECE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627736" y="1792986"/>
            <a:ext cx="37137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7FC8EDE8-5041-4A94-9556-8871A47A2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1874" y="2108877"/>
            <a:ext cx="2654533" cy="265453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7615F-CC24-46D7-A304-C13AC459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1600"/>
            <a:ext cx="4445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773DB24-6EA3-49FC-953A-4C0C03353429}" type="slidenum">
              <a:rPr lang="en-US" sz="110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43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627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F06C-E5FA-47E4-8B70-3A98D687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State Graphs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97EFC-10AE-4C28-A18D-B6752CF35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state graph, what will the next-state and output if the present-state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the input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11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11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00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01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97EFC-10AE-4C28-A18D-B6752CF35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BDA8D-9691-49F4-96D1-206947D5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AA29B-E100-4186-BB06-FF25E91A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A5CDC-511A-4E5D-A308-A04AE6F9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04" y="2767765"/>
            <a:ext cx="4114800" cy="409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332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5F06C-E5FA-47E4-8B70-3A98D687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State Graphs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97EFC-10AE-4C28-A18D-B6752CF35F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the given state graph, what will the next-state and output if the present-state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the input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dirty="0"/>
                  <a:t>?</a:t>
                </a: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11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11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00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lphaU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trike="sngStrike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trike="sngStrike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, 01</m:t>
                    </m:r>
                  </m:oMath>
                </a14:m>
                <a:endParaRPr lang="en-US" strike="sngStrike" dirty="0">
                  <a:solidFill>
                    <a:schemeClr val="accent5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97EFC-10AE-4C28-A18D-B6752CF35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BDA8D-9691-49F4-96D1-206947D5F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AA29B-E100-4186-BB06-FF25E91A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6A5CDC-511A-4E5D-A308-A04AE6F9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04" y="2767765"/>
            <a:ext cx="4114800" cy="40902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90541A-32BD-4B1F-BE97-20C56B39B0F5}"/>
              </a:ext>
            </a:extLst>
          </p:cNvPr>
          <p:cNvSpPr/>
          <p:nvPr/>
        </p:nvSpPr>
        <p:spPr>
          <a:xfrm>
            <a:off x="9534617" y="6019060"/>
            <a:ext cx="488272" cy="47381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20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C22D7-D03D-4D23-BC30-54209032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Recap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858AF-1B72-437A-B147-9999D7FE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ECE 2372 | Lecture 307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955C7-05A3-4E27-B66F-3F7D3967E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Transition Tables</a:t>
            </a:r>
          </a:p>
          <a:p>
            <a:r>
              <a:rPr lang="en-US" sz="4000" dirty="0"/>
              <a:t>State Tables</a:t>
            </a:r>
          </a:p>
          <a:p>
            <a:r>
              <a:rPr lang="en-US" sz="4000" dirty="0"/>
              <a:t>State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BFEECA-BA9B-4B40-B8BC-360070E41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773DB24-6EA3-49FC-953A-4C0C0335342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2943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870F7B30-82AB-4D7E-9057-08CAB7BEF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606" r="2" b="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35492-5D20-4401-B786-48B236E26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What questions do you have?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8D1F7C-D785-41A5-8B6D-5BE8DE17B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2362" y="2005663"/>
            <a:ext cx="4114800" cy="44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en-US" sz="11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12D3D-18F0-42F2-97FC-DDFEE451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773DB24-6EA3-49FC-953A-4C0C03353429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47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304657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2A9CACA-52BD-41BC-A9F7-75CC1DC7EE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ACD20-68E3-425E-B19E-DD073BE32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State Tables and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29657-5E85-4BEA-99A6-E33D9E7594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78265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45005-A7A2-4CB2-B468-E0865570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25AE5-021D-42E0-B3C6-CDABF4A7F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chemeClr val="accent6"/>
                </a:solidFill>
              </a:rPr>
              <a:t>transition table </a:t>
            </a:r>
            <a:r>
              <a:rPr lang="en-US" dirty="0"/>
              <a:t>specifies the next state of a sequential circuit in terms of its present state and inputs.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15EA4-F656-4D6E-B49A-25793BD6D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668F3-E6A3-4574-8222-910CE6D5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8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4A97-83F5-4140-AED5-7F73B4AB0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F3CA7-01BA-463D-A0D7-99A1CD588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Determine the flip-flop input equations and the output equations from the circuit.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Derive the next-state equation for each flip-flop from its input equation.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a next-state map for each flip-flop.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Combine these maps to form the transition table.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A8FC0-08B0-47A5-92E6-D6C2BFDFB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B4CB2-C29D-4D34-AF84-0061B55C0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11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F3E9-1BB1-431E-A464-42589C2F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Transition Tables | </a:t>
            </a:r>
            <a:r>
              <a:rPr lang="en-US" dirty="0"/>
              <a:t>Example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CAAE0-7047-4337-9A1D-C1BA2FE6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BE204-F4D0-4699-9443-8DB18C17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65283-6D79-4AEC-AA6F-4DD87831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23" y="1303466"/>
            <a:ext cx="7834153" cy="505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0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F3E9-1BB1-431E-A464-42589C2F0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Determine the Flip-Flop Equations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CAAE0-7047-4337-9A1D-C1BA2FE6A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BE204-F4D0-4699-9443-8DB18C17C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65283-6D79-4AEC-AA6F-4DD878315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031" y="1690688"/>
            <a:ext cx="7110009" cy="45858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5299A2-CC50-4661-9D2F-4CB15E99137F}"/>
                  </a:ext>
                </a:extLst>
              </p:cNvPr>
              <p:cNvSpPr txBox="1"/>
              <p:nvPr/>
            </p:nvSpPr>
            <p:spPr>
              <a:xfrm>
                <a:off x="909960" y="2030579"/>
                <a:ext cx="28395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⨁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15299A2-CC50-4661-9D2F-4CB15E991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0" y="2030579"/>
                <a:ext cx="2839560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5E505-B8FB-40E3-92CA-74A3DFF4863B}"/>
                  </a:ext>
                </a:extLst>
              </p:cNvPr>
              <p:cNvSpPr txBox="1"/>
              <p:nvPr/>
            </p:nvSpPr>
            <p:spPr>
              <a:xfrm>
                <a:off x="909960" y="2986023"/>
                <a:ext cx="26781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365E505-B8FB-40E3-92CA-74A3DFF48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0" y="2986023"/>
                <a:ext cx="2678169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75F4C4-737D-4905-9906-DF1AE51F62B8}"/>
                  </a:ext>
                </a:extLst>
              </p:cNvPr>
              <p:cNvSpPr txBox="1"/>
              <p:nvPr/>
            </p:nvSpPr>
            <p:spPr>
              <a:xfrm>
                <a:off x="909960" y="3941467"/>
                <a:ext cx="2534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75F4C4-737D-4905-9906-DF1AE51F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60" y="3941467"/>
                <a:ext cx="253473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2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D6AF9-7957-4F4F-99D7-58A6FEA6C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Derive the Next-State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F1C04-2FD3-4C8C-8EC7-C24B4131D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47E4F-3122-4790-A380-817EE8DB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3DB24-6EA3-49FC-953A-4C0C03353429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E8198C-095A-49CD-AB66-CC459A87CA55}"/>
                  </a:ext>
                </a:extLst>
              </p:cNvPr>
              <p:cNvSpPr txBox="1"/>
              <p:nvPr/>
            </p:nvSpPr>
            <p:spPr>
              <a:xfrm>
                <a:off x="8393835" y="1690688"/>
                <a:ext cx="283956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⨁ 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E8198C-095A-49CD-AB66-CC459A87C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5" y="1690688"/>
                <a:ext cx="2839560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DEFC-C2F6-49C1-9FDA-F81C015AA94E}"/>
                  </a:ext>
                </a:extLst>
              </p:cNvPr>
              <p:cNvSpPr txBox="1"/>
              <p:nvPr/>
            </p:nvSpPr>
            <p:spPr>
              <a:xfrm>
                <a:off x="8393835" y="2646132"/>
                <a:ext cx="267816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5DEFC-C2F6-49C1-9FDA-F81C015AA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5" y="2646132"/>
                <a:ext cx="2678169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078E3-DA42-41CC-8095-7943CEC56B0D}"/>
                  </a:ext>
                </a:extLst>
              </p:cNvPr>
              <p:cNvSpPr txBox="1"/>
              <p:nvPr/>
            </p:nvSpPr>
            <p:spPr>
              <a:xfrm>
                <a:off x="8393835" y="3601576"/>
                <a:ext cx="25347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7078E3-DA42-41CC-8095-7943CEC56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3835" y="3601576"/>
                <a:ext cx="2534733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575076-217A-4091-BC5B-93D6E8FE3522}"/>
                  </a:ext>
                </a:extLst>
              </p:cNvPr>
              <p:cNvSpPr txBox="1"/>
              <p:nvPr/>
            </p:nvSpPr>
            <p:spPr>
              <a:xfrm>
                <a:off x="838200" y="3591440"/>
                <a:ext cx="441396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1575076-217A-4091-BC5B-93D6E8FE3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91440"/>
                <a:ext cx="441396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754F2-A1DB-4486-8F28-83D1FAA801EF}"/>
                  </a:ext>
                </a:extLst>
              </p:cNvPr>
              <p:cNvSpPr txBox="1"/>
              <p:nvPr/>
            </p:nvSpPr>
            <p:spPr>
              <a:xfrm>
                <a:off x="838200" y="4839649"/>
                <a:ext cx="399045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9754F2-A1DB-4486-8F28-83D1FAA80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39649"/>
                <a:ext cx="3990451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F130EC-BE65-4D90-9353-E4D8BB34E01A}"/>
                  </a:ext>
                </a:extLst>
              </p:cNvPr>
              <p:cNvSpPr txBox="1"/>
              <p:nvPr/>
            </p:nvSpPr>
            <p:spPr>
              <a:xfrm>
                <a:off x="838200" y="1727678"/>
                <a:ext cx="6633419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4000" b="0" dirty="0">
                    <a:solidFill>
                      <a:schemeClr val="accent2"/>
                    </a:solidFill>
                  </a:rPr>
                  <a:t>D Flip-Flop Next-State Equation: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4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F130EC-BE65-4D90-9353-E4D8BB34E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27678"/>
                <a:ext cx="6633419" cy="1231106"/>
              </a:xfrm>
              <a:prstGeom prst="rect">
                <a:avLst/>
              </a:prstGeom>
              <a:blipFill>
                <a:blip r:embed="rId7"/>
                <a:stretch>
                  <a:fillRect l="-4688" t="-12376" r="-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01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274</TotalTime>
  <Words>1678</Words>
  <Application>Microsoft Office PowerPoint</Application>
  <PresentationFormat>Widescreen</PresentationFormat>
  <Paragraphs>694</Paragraphs>
  <Slides>48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Office Theme</vt:lpstr>
      <vt:lpstr>State Tables and Graphs</vt:lpstr>
      <vt:lpstr>Lecture Overview</vt:lpstr>
      <vt:lpstr>Transition Tables</vt:lpstr>
      <vt:lpstr>Transition Tables</vt:lpstr>
      <vt:lpstr>Transition Tables</vt:lpstr>
      <vt:lpstr>Transition Tables</vt:lpstr>
      <vt:lpstr>Transition Tables | Example</vt:lpstr>
      <vt:lpstr>1. Determine the Flip-Flop Equations</vt:lpstr>
      <vt:lpstr>2. Derive the Next-State Equations</vt:lpstr>
      <vt:lpstr>3. Plot the NS equations on a Map</vt:lpstr>
      <vt:lpstr>3. Plot the NS equations on a Map</vt:lpstr>
      <vt:lpstr>4. Combine the Maps onto a Transition Table</vt:lpstr>
      <vt:lpstr>What questions do you have?</vt:lpstr>
      <vt:lpstr>EXAM Question: Transition Tables</vt:lpstr>
      <vt:lpstr>EXAM Question: Transition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Tables</vt:lpstr>
      <vt:lpstr>State Tables</vt:lpstr>
      <vt:lpstr>PowerPoint Presentation</vt:lpstr>
      <vt:lpstr>PowerPoint Presentation</vt:lpstr>
      <vt:lpstr>What questions do you have?</vt:lpstr>
      <vt:lpstr>EXAM QUESTION: State Tables</vt:lpstr>
      <vt:lpstr>EXAM QUESTION: State Tables</vt:lpstr>
      <vt:lpstr>State Graphs</vt:lpstr>
      <vt:lpstr>State Graphs</vt:lpstr>
      <vt:lpstr>Moore State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Mealy State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EXAM QUESTION: State Graphs</vt:lpstr>
      <vt:lpstr>EXAM QUESTION: State Graphs</vt:lpstr>
      <vt:lpstr>Lecture Recap</vt:lpstr>
      <vt:lpstr>What questions do you have?</vt:lpstr>
      <vt:lpstr>State Tables and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Tables and Graphs</dc:title>
  <dc:creator>Johnston, Derek A</dc:creator>
  <cp:lastModifiedBy>Johnston, Derek A</cp:lastModifiedBy>
  <cp:revision>1</cp:revision>
  <dcterms:created xsi:type="dcterms:W3CDTF">2021-04-12T16:20:24Z</dcterms:created>
  <dcterms:modified xsi:type="dcterms:W3CDTF">2021-04-12T20:54:38Z</dcterms:modified>
</cp:coreProperties>
</file>